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9"/>
  </p:notesMasterIdLst>
  <p:handoutMasterIdLst>
    <p:handoutMasterId r:id="rId10"/>
  </p:handoutMasterIdLst>
  <p:sldIdLst>
    <p:sldId id="256" r:id="rId5"/>
    <p:sldId id="264" r:id="rId6"/>
    <p:sldId id="305" r:id="rId7"/>
    <p:sldId id="30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19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A6FC"/>
    <a:srgbClr val="036DE4"/>
    <a:srgbClr val="149EF9"/>
    <a:srgbClr val="7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0" d="100"/>
          <a:sy n="60" d="100"/>
        </p:scale>
        <p:origin x="840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124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62CAB1C-0AA1-4053-A726-215D175850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9F6F74-5F3D-4C2B-8AC5-73761B2FB2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06CAD-01BF-4A36-89A1-76183660094C}" type="datetimeFigureOut">
              <a:rPr lang="en-US" smtClean="0"/>
              <a:t>8/2/2022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3774BE-A649-46E3-849C-B7115F8772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0E8BA-5F10-4BE9-B74D-7AA6E4180C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BFECE9-3899-402D-9557-B34889DA2F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5944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B3ADA9-1F11-4760-8ADD-071EFA0A529A}" type="datetimeFigureOut">
              <a:rPr lang="en-US" smtClean="0"/>
              <a:t>8/2/2022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3784F3-2271-4F8D-A0BC-8F40E6849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245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602CDF5-333B-4D96-98D8-CDFB79A8430E}"/>
              </a:ext>
            </a:extLst>
          </p:cNvPr>
          <p:cNvSpPr/>
          <p:nvPr userDrawn="1"/>
        </p:nvSpPr>
        <p:spPr>
          <a:xfrm>
            <a:off x="3415570" y="3425047"/>
            <a:ext cx="1719072" cy="1719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28C741F-060F-4718-A57B-A1162A01F72C}"/>
              </a:ext>
            </a:extLst>
          </p:cNvPr>
          <p:cNvSpPr/>
          <p:nvPr userDrawn="1"/>
        </p:nvSpPr>
        <p:spPr>
          <a:xfrm>
            <a:off x="1698549" y="3425047"/>
            <a:ext cx="1719072" cy="1719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67E4DE3-DDB5-444E-86D9-7B201F0BFC0F}"/>
              </a:ext>
            </a:extLst>
          </p:cNvPr>
          <p:cNvSpPr/>
          <p:nvPr userDrawn="1"/>
        </p:nvSpPr>
        <p:spPr>
          <a:xfrm>
            <a:off x="-12823" y="3425047"/>
            <a:ext cx="1719072" cy="1719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99578" y="1895475"/>
            <a:ext cx="5679621" cy="2413965"/>
          </a:xfrm>
        </p:spPr>
        <p:txBody>
          <a:bodyPr lIns="0"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99578" y="5597131"/>
            <a:ext cx="5050971" cy="472073"/>
          </a:xfrm>
        </p:spPr>
        <p:txBody>
          <a:bodyPr l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EC85266-52B0-409F-8CE4-E444E424D5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99578" y="5954904"/>
            <a:ext cx="2200154" cy="569912"/>
          </a:xfrm>
        </p:spPr>
        <p:txBody>
          <a:bodyPr l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55E561-1242-4C3A-8D37-3138CA80547F}"/>
              </a:ext>
            </a:extLst>
          </p:cNvPr>
          <p:cNvSpPr/>
          <p:nvPr userDrawn="1"/>
        </p:nvSpPr>
        <p:spPr>
          <a:xfrm>
            <a:off x="3415570" y="1713063"/>
            <a:ext cx="1719072" cy="1719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AFF298D-0F6B-4888-9B03-1FDDFE28B82B}"/>
              </a:ext>
            </a:extLst>
          </p:cNvPr>
          <p:cNvSpPr/>
          <p:nvPr userDrawn="1"/>
        </p:nvSpPr>
        <p:spPr>
          <a:xfrm>
            <a:off x="1698549" y="1079"/>
            <a:ext cx="1719072" cy="1719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2C19AED-A027-4017-B01A-E1E6583F81C6}"/>
              </a:ext>
            </a:extLst>
          </p:cNvPr>
          <p:cNvSpPr/>
          <p:nvPr userDrawn="1"/>
        </p:nvSpPr>
        <p:spPr>
          <a:xfrm>
            <a:off x="1698549" y="1713063"/>
            <a:ext cx="1719072" cy="1719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97D0707-6223-4E41-9E36-C3BF6C78CA4D}"/>
              </a:ext>
            </a:extLst>
          </p:cNvPr>
          <p:cNvSpPr/>
          <p:nvPr userDrawn="1"/>
        </p:nvSpPr>
        <p:spPr>
          <a:xfrm>
            <a:off x="1698549" y="5137031"/>
            <a:ext cx="1719072" cy="1719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BE2D702-5FB5-4F75-B96D-4F210F10EA62}"/>
              </a:ext>
            </a:extLst>
          </p:cNvPr>
          <p:cNvSpPr/>
          <p:nvPr userDrawn="1"/>
        </p:nvSpPr>
        <p:spPr>
          <a:xfrm>
            <a:off x="-12823" y="1079"/>
            <a:ext cx="1719072" cy="1719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447C29C-1D94-4217-A4D7-E0E0A8CACEBC}"/>
              </a:ext>
            </a:extLst>
          </p:cNvPr>
          <p:cNvSpPr/>
          <p:nvPr userDrawn="1"/>
        </p:nvSpPr>
        <p:spPr>
          <a:xfrm>
            <a:off x="-12823" y="5137031"/>
            <a:ext cx="1719072" cy="1719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7B163DE2-7989-4B1E-8299-5E64777AFA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15570" y="1079"/>
            <a:ext cx="1719072" cy="1719072"/>
          </a:xfrm>
          <a:custGeom>
            <a:avLst/>
            <a:gdLst>
              <a:gd name="connsiteX0" fmla="*/ 0 w 1719072"/>
              <a:gd name="connsiteY0" fmla="*/ 0 h 1708970"/>
              <a:gd name="connsiteX1" fmla="*/ 1719072 w 1719072"/>
              <a:gd name="connsiteY1" fmla="*/ 0 h 1708970"/>
              <a:gd name="connsiteX2" fmla="*/ 1719072 w 1719072"/>
              <a:gd name="connsiteY2" fmla="*/ 1708970 h 1708970"/>
              <a:gd name="connsiteX3" fmla="*/ 0 w 1719072"/>
              <a:gd name="connsiteY3" fmla="*/ 1708970 h 170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08970">
                <a:moveTo>
                  <a:pt x="0" y="0"/>
                </a:moveTo>
                <a:lnTo>
                  <a:pt x="1719072" y="0"/>
                </a:lnTo>
                <a:lnTo>
                  <a:pt x="1719072" y="1708970"/>
                </a:lnTo>
                <a:lnTo>
                  <a:pt x="0" y="17089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683976C8-BDBA-48C4-AC83-73D1D8F0F14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15570" y="5137031"/>
            <a:ext cx="1719072" cy="1719072"/>
          </a:xfrm>
          <a:custGeom>
            <a:avLst/>
            <a:gdLst>
              <a:gd name="connsiteX0" fmla="*/ 0 w 1719072"/>
              <a:gd name="connsiteY0" fmla="*/ 0 h 1719072"/>
              <a:gd name="connsiteX1" fmla="*/ 1719072 w 1719072"/>
              <a:gd name="connsiteY1" fmla="*/ 0 h 1719072"/>
              <a:gd name="connsiteX2" fmla="*/ 1719072 w 1719072"/>
              <a:gd name="connsiteY2" fmla="*/ 1719072 h 1719072"/>
              <a:gd name="connsiteX3" fmla="*/ 0 w 1719072"/>
              <a:gd name="connsiteY3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19072">
                <a:moveTo>
                  <a:pt x="0" y="0"/>
                </a:moveTo>
                <a:lnTo>
                  <a:pt x="1719072" y="0"/>
                </a:lnTo>
                <a:lnTo>
                  <a:pt x="1719072" y="1719072"/>
                </a:lnTo>
                <a:lnTo>
                  <a:pt x="0" y="17190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71082593-1DC5-43B5-947C-7963DD90EBD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-12823" y="1713063"/>
            <a:ext cx="1719072" cy="1719072"/>
          </a:xfrm>
          <a:custGeom>
            <a:avLst/>
            <a:gdLst>
              <a:gd name="connsiteX0" fmla="*/ 0 w 1719072"/>
              <a:gd name="connsiteY0" fmla="*/ 0 h 1719072"/>
              <a:gd name="connsiteX1" fmla="*/ 1719072 w 1719072"/>
              <a:gd name="connsiteY1" fmla="*/ 0 h 1719072"/>
              <a:gd name="connsiteX2" fmla="*/ 1719072 w 1719072"/>
              <a:gd name="connsiteY2" fmla="*/ 1719072 h 1719072"/>
              <a:gd name="connsiteX3" fmla="*/ 0 w 1719072"/>
              <a:gd name="connsiteY3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19072">
                <a:moveTo>
                  <a:pt x="0" y="0"/>
                </a:moveTo>
                <a:lnTo>
                  <a:pt x="1719072" y="0"/>
                </a:lnTo>
                <a:lnTo>
                  <a:pt x="1719072" y="1719072"/>
                </a:lnTo>
                <a:lnTo>
                  <a:pt x="0" y="17190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95796F3-1FF2-4CB3-9A21-2FA42B0F739C}"/>
              </a:ext>
            </a:extLst>
          </p:cNvPr>
          <p:cNvSpPr/>
          <p:nvPr userDrawn="1"/>
        </p:nvSpPr>
        <p:spPr>
          <a:xfrm>
            <a:off x="5699578" y="5142220"/>
            <a:ext cx="628650" cy="1822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0B973DC-FC8B-48F4-9A50-A679872638A6}"/>
              </a:ext>
            </a:extLst>
          </p:cNvPr>
          <p:cNvSpPr/>
          <p:nvPr userDrawn="1"/>
        </p:nvSpPr>
        <p:spPr>
          <a:xfrm>
            <a:off x="0" y="0"/>
            <a:ext cx="1905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6651245-F8FA-4280-86E8-A02EA6F9D183}"/>
              </a:ext>
            </a:extLst>
          </p:cNvPr>
          <p:cNvSpPr/>
          <p:nvPr userDrawn="1"/>
        </p:nvSpPr>
        <p:spPr>
          <a:xfrm>
            <a:off x="1905000" y="3429000"/>
            <a:ext cx="3429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2243009-72E0-4065-A4ED-BF9024B3D4FB}"/>
              </a:ext>
            </a:extLst>
          </p:cNvPr>
          <p:cNvSpPr/>
          <p:nvPr userDrawn="1"/>
        </p:nvSpPr>
        <p:spPr>
          <a:xfrm>
            <a:off x="5334000" y="0"/>
            <a:ext cx="3429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45E1145-BC25-4AC5-8B8D-8AECD11F1713}"/>
              </a:ext>
            </a:extLst>
          </p:cNvPr>
          <p:cNvSpPr/>
          <p:nvPr userDrawn="1"/>
        </p:nvSpPr>
        <p:spPr>
          <a:xfrm>
            <a:off x="8763000" y="3429000"/>
            <a:ext cx="3429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79F851B1-E044-41C4-88D1-6BA4FBC8396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3429000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EEE85C52-E5BA-4142-AE8D-7B357E4A47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34000" y="3429000"/>
            <a:ext cx="3429000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424B8959-FF9C-453C-8179-A0BF8D392B3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63000" y="0"/>
            <a:ext cx="3429000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3F2D93AE-80E9-4043-9384-F0F06D657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476501" y="2766221"/>
            <a:ext cx="6858002" cy="1325563"/>
          </a:xfrm>
        </p:spPr>
        <p:txBody>
          <a:bodyPr>
            <a:normAutofit/>
          </a:bodyPr>
          <a:lstStyle>
            <a:lvl1pPr algn="ctr"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4718" y="4697806"/>
            <a:ext cx="2800350" cy="891383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9D493CB6-06D1-4AD2-924D-64007FFFAC0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01931" y="4697805"/>
            <a:ext cx="2800351" cy="891383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D5B991DB-A408-4F6D-A8D0-5167D1E3076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623718" y="1268809"/>
            <a:ext cx="2853532" cy="891383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Date Placeholder 6">
            <a:extLst>
              <a:ext uri="{FF2B5EF4-FFF2-40B4-BE49-F238E27FC236}">
                <a16:creationId xmlns:a16="http://schemas.microsoft.com/office/drawing/2014/main" id="{CAE1BB52-31E7-4A74-9ED4-FDD92237639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194718" y="6356350"/>
            <a:ext cx="983911" cy="365125"/>
          </a:xfrm>
        </p:spPr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1" name="Footer Placeholder 4">
            <a:extLst>
              <a:ext uri="{FF2B5EF4-FFF2-40B4-BE49-F238E27FC236}">
                <a16:creationId xmlns:a16="http://schemas.microsoft.com/office/drawing/2014/main" id="{EAF5ABA9-E5E2-43E4-ACD5-994ABC08568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334000" y="6356350"/>
            <a:ext cx="3429000" cy="365125"/>
          </a:xfrm>
        </p:spPr>
        <p:txBody>
          <a:bodyPr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2" name="Slide Number Placeholder 5">
            <a:extLst>
              <a:ext uri="{FF2B5EF4-FFF2-40B4-BE49-F238E27FC236}">
                <a16:creationId xmlns:a16="http://schemas.microsoft.com/office/drawing/2014/main" id="{40AEA096-23EC-471A-85DB-52788D84751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711542" y="6356350"/>
            <a:ext cx="642257" cy="365125"/>
          </a:xfrm>
        </p:spPr>
        <p:txBody>
          <a:bodyPr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25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811C96E-0DEE-4C3C-914D-3D8E37D685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6466" y="4160451"/>
            <a:ext cx="608493" cy="201776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5D759B-EB6D-4560-B0B8-1F7EB7D1B8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980666" y="4160451"/>
            <a:ext cx="608493" cy="201776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01495E4-6A47-4169-8AF4-736F7CF55C3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4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A350147-917D-4020-B9C3-CE41143A103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6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5A6F9E-88A2-46C6-B4B4-642D65C42C1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8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1C0F1C3-D7E3-418A-8706-CD257C1F5B6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50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715823E-52F8-49ED-9EC8-E99ED0915B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22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DF700D5-2F9B-4B15-92CF-1052851D5E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4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B40768A-A2DB-44AA-89F5-071BCE4D9F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6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05B8381-43DD-41A0-A705-D1255AC449A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8435" y="3658480"/>
            <a:ext cx="393192" cy="390677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178CB7C-93FB-40C1-9170-B99EF8EE9E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10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6D07EB6-011E-4F65-9F28-20CAB54640E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82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2B65EAF-1F60-417C-B138-F72EFEBF6D8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4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D120F4-A640-421C-B1F8-406158CFBC8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6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BBD14391-1DC8-4D56-951F-25C5BDB392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8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3FC04C9-D1DE-47BA-8D50-6D762B72B8F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70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8FB174F-BC80-4817-90C7-42F90C7978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2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96FB65-5B08-4993-8523-822688BB2A9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4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DBAF247D-367F-4524-9E85-4B66631D530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6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4F9BFDEC-4D89-4C8E-A3D9-A6DF0297F78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8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C08EC58-18EC-4890-94D6-2422A6BBA8D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30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5F5960EF-7F51-41A0-9E73-D2F727AB3F0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2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9F81D711-9D82-42A4-8AB2-12D1F4490AA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4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D360A36A-7282-4045-B0DF-503E6A97BA4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6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0A2E5DCC-5FCD-4396-9980-17ECD06BB37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8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A3860367-6AF8-4009-AE8B-33DEE49D177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90430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BD315BE3-66BC-448E-AC25-B8B59C800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0952" y="629616"/>
            <a:ext cx="6550096" cy="1325563"/>
          </a:xfrm>
        </p:spPr>
        <p:txBody>
          <a:bodyPr anchor="ctr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791A8F7-D0D7-459C-816C-06A776192CF1}"/>
              </a:ext>
            </a:extLst>
          </p:cNvPr>
          <p:cNvSpPr/>
          <p:nvPr userDrawn="1"/>
        </p:nvSpPr>
        <p:spPr>
          <a:xfrm>
            <a:off x="5017194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3CFF470-94CA-4087-8B57-84A251AB5728}"/>
              </a:ext>
            </a:extLst>
          </p:cNvPr>
          <p:cNvSpPr/>
          <p:nvPr userDrawn="1"/>
        </p:nvSpPr>
        <p:spPr>
          <a:xfrm>
            <a:off x="4300452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741B3D2-0E68-4CDE-B746-65D383DA0EF1}"/>
              </a:ext>
            </a:extLst>
          </p:cNvPr>
          <p:cNvSpPr/>
          <p:nvPr userDrawn="1"/>
        </p:nvSpPr>
        <p:spPr>
          <a:xfrm>
            <a:off x="5375565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24D9BB9-0D5B-45D1-A9B9-F8985612AD6E}"/>
              </a:ext>
            </a:extLst>
          </p:cNvPr>
          <p:cNvSpPr/>
          <p:nvPr userDrawn="1"/>
        </p:nvSpPr>
        <p:spPr>
          <a:xfrm>
            <a:off x="358371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B714EE5-FC7B-4FDA-88D7-B7DB551EA274}"/>
              </a:ext>
            </a:extLst>
          </p:cNvPr>
          <p:cNvSpPr/>
          <p:nvPr userDrawn="1"/>
        </p:nvSpPr>
        <p:spPr>
          <a:xfrm>
            <a:off x="2866968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6984438-C7B6-469B-A0A3-F7C9F2CC6DBD}"/>
              </a:ext>
            </a:extLst>
          </p:cNvPr>
          <p:cNvSpPr/>
          <p:nvPr userDrawn="1"/>
        </p:nvSpPr>
        <p:spPr>
          <a:xfrm>
            <a:off x="2150226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7EBFF5E-9DF7-4591-AC16-CB1D6AE0D25A}"/>
              </a:ext>
            </a:extLst>
          </p:cNvPr>
          <p:cNvSpPr/>
          <p:nvPr userDrawn="1"/>
        </p:nvSpPr>
        <p:spPr>
          <a:xfrm>
            <a:off x="3225339" y="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9E0EA42-935D-43B4-AB8D-FDC3007FD20C}"/>
              </a:ext>
            </a:extLst>
          </p:cNvPr>
          <p:cNvSpPr/>
          <p:nvPr userDrawn="1"/>
        </p:nvSpPr>
        <p:spPr>
          <a:xfrm>
            <a:off x="1791855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DD61E09-E863-45B9-9F49-02EA501C578E}"/>
              </a:ext>
            </a:extLst>
          </p:cNvPr>
          <p:cNvSpPr/>
          <p:nvPr userDrawn="1"/>
        </p:nvSpPr>
        <p:spPr>
          <a:xfrm>
            <a:off x="1433484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2DB4680-C46B-45C0-9514-7B5E0B10E393}"/>
              </a:ext>
            </a:extLst>
          </p:cNvPr>
          <p:cNvSpPr/>
          <p:nvPr userDrawn="1"/>
        </p:nvSpPr>
        <p:spPr>
          <a:xfrm>
            <a:off x="6092307" y="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AAA84B2-8B6A-4266-8305-9222B397D900}"/>
              </a:ext>
            </a:extLst>
          </p:cNvPr>
          <p:cNvSpPr/>
          <p:nvPr userDrawn="1"/>
        </p:nvSpPr>
        <p:spPr>
          <a:xfrm>
            <a:off x="358371" y="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288CF74-DD4A-450A-A6CE-FD0BAFADE3CC}"/>
              </a:ext>
            </a:extLst>
          </p:cNvPr>
          <p:cNvSpPr/>
          <p:nvPr userDrawn="1"/>
        </p:nvSpPr>
        <p:spPr>
          <a:xfrm>
            <a:off x="4658823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CC73489-9E12-4EC4-BFC7-9BB5C27C2E1F}"/>
              </a:ext>
            </a:extLst>
          </p:cNvPr>
          <p:cNvSpPr/>
          <p:nvPr userDrawn="1"/>
        </p:nvSpPr>
        <p:spPr>
          <a:xfrm>
            <a:off x="1075113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2658D15-43FF-4F4D-AAE7-4B9122899193}"/>
              </a:ext>
            </a:extLst>
          </p:cNvPr>
          <p:cNvSpPr/>
          <p:nvPr userDrawn="1"/>
        </p:nvSpPr>
        <p:spPr>
          <a:xfrm>
            <a:off x="2508597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FA77309-00B7-459D-BA45-EE1AEAA3B0CD}"/>
              </a:ext>
            </a:extLst>
          </p:cNvPr>
          <p:cNvSpPr/>
          <p:nvPr userDrawn="1"/>
        </p:nvSpPr>
        <p:spPr>
          <a:xfrm>
            <a:off x="716742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0775FA4-041A-45A7-8F49-9CBD363A28BB}"/>
              </a:ext>
            </a:extLst>
          </p:cNvPr>
          <p:cNvSpPr/>
          <p:nvPr userDrawn="1"/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508D4AD-2238-4B32-B766-397DD7A6E429}"/>
              </a:ext>
            </a:extLst>
          </p:cNvPr>
          <p:cNvSpPr/>
          <p:nvPr userDrawn="1"/>
        </p:nvSpPr>
        <p:spPr>
          <a:xfrm>
            <a:off x="5733936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F4B50382-516D-4475-956A-F7F9FD3E08E3}"/>
              </a:ext>
            </a:extLst>
          </p:cNvPr>
          <p:cNvSpPr/>
          <p:nvPr userDrawn="1"/>
        </p:nvSpPr>
        <p:spPr>
          <a:xfrm>
            <a:off x="3942081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399009F-0A9E-4E2F-B4EF-3ECF21378479}"/>
              </a:ext>
            </a:extLst>
          </p:cNvPr>
          <p:cNvSpPr/>
          <p:nvPr userDrawn="1"/>
        </p:nvSpPr>
        <p:spPr>
          <a:xfrm>
            <a:off x="11467872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CFBE686-CBC8-41CE-B11B-CF0C378E6EDE}"/>
              </a:ext>
            </a:extLst>
          </p:cNvPr>
          <p:cNvSpPr/>
          <p:nvPr userDrawn="1"/>
        </p:nvSpPr>
        <p:spPr>
          <a:xfrm>
            <a:off x="10751130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8450F92-73B1-46EB-A8BC-80B995ED31D0}"/>
              </a:ext>
            </a:extLst>
          </p:cNvPr>
          <p:cNvSpPr/>
          <p:nvPr userDrawn="1"/>
        </p:nvSpPr>
        <p:spPr>
          <a:xfrm>
            <a:off x="1182624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E7EBDAD3-E952-4A8E-8DCF-BAD616AE8FD0}"/>
              </a:ext>
            </a:extLst>
          </p:cNvPr>
          <p:cNvSpPr/>
          <p:nvPr userDrawn="1"/>
        </p:nvSpPr>
        <p:spPr>
          <a:xfrm>
            <a:off x="10034388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C135B39D-DCFF-48D1-B7C8-418310C34B9F}"/>
              </a:ext>
            </a:extLst>
          </p:cNvPr>
          <p:cNvSpPr/>
          <p:nvPr userDrawn="1"/>
        </p:nvSpPr>
        <p:spPr>
          <a:xfrm>
            <a:off x="9317646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66893CC-18D8-4978-98A0-9F0F1A58F70F}"/>
              </a:ext>
            </a:extLst>
          </p:cNvPr>
          <p:cNvSpPr/>
          <p:nvPr userDrawn="1"/>
        </p:nvSpPr>
        <p:spPr>
          <a:xfrm>
            <a:off x="8600904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59803DA-84F5-4810-9D67-82851BBBF7B7}"/>
              </a:ext>
            </a:extLst>
          </p:cNvPr>
          <p:cNvSpPr/>
          <p:nvPr userDrawn="1"/>
        </p:nvSpPr>
        <p:spPr>
          <a:xfrm>
            <a:off x="9676017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7A9BDBED-FA8E-4080-8786-5B97A485DDB6}"/>
              </a:ext>
            </a:extLst>
          </p:cNvPr>
          <p:cNvSpPr/>
          <p:nvPr userDrawn="1"/>
        </p:nvSpPr>
        <p:spPr>
          <a:xfrm>
            <a:off x="8242533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9D3328E7-2083-4FC9-B32F-1FED3CDFFF3B}"/>
              </a:ext>
            </a:extLst>
          </p:cNvPr>
          <p:cNvSpPr/>
          <p:nvPr userDrawn="1"/>
        </p:nvSpPr>
        <p:spPr>
          <a:xfrm>
            <a:off x="7884162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97D29CBA-4952-44B4-A695-45B4490EEB8D}"/>
              </a:ext>
            </a:extLst>
          </p:cNvPr>
          <p:cNvSpPr/>
          <p:nvPr userDrawn="1"/>
        </p:nvSpPr>
        <p:spPr>
          <a:xfrm>
            <a:off x="6809049" y="0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65338F58-85B5-4095-931F-DE4D676A6192}"/>
              </a:ext>
            </a:extLst>
          </p:cNvPr>
          <p:cNvSpPr/>
          <p:nvPr userDrawn="1"/>
        </p:nvSpPr>
        <p:spPr>
          <a:xfrm>
            <a:off x="11109501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2101AC6-3DF3-44E3-8F37-4D420EFB890E}"/>
              </a:ext>
            </a:extLst>
          </p:cNvPr>
          <p:cNvSpPr/>
          <p:nvPr userDrawn="1"/>
        </p:nvSpPr>
        <p:spPr>
          <a:xfrm>
            <a:off x="7525791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D3E958D7-1972-40AD-A538-8302A14984AB}"/>
              </a:ext>
            </a:extLst>
          </p:cNvPr>
          <p:cNvSpPr/>
          <p:nvPr userDrawn="1"/>
        </p:nvSpPr>
        <p:spPr>
          <a:xfrm>
            <a:off x="8959275" y="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AAAD3289-DEFC-4EC6-BF0C-2B56CE1CD19B}"/>
              </a:ext>
            </a:extLst>
          </p:cNvPr>
          <p:cNvSpPr/>
          <p:nvPr userDrawn="1"/>
        </p:nvSpPr>
        <p:spPr>
          <a:xfrm>
            <a:off x="716742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7EA5B12A-0ADE-4B3A-A74C-D3487E40A7C4}"/>
              </a:ext>
            </a:extLst>
          </p:cNvPr>
          <p:cNvSpPr/>
          <p:nvPr userDrawn="1"/>
        </p:nvSpPr>
        <p:spPr>
          <a:xfrm>
            <a:off x="6450678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423D27DE-07B7-4053-A551-3515F702FECE}"/>
              </a:ext>
            </a:extLst>
          </p:cNvPr>
          <p:cNvSpPr/>
          <p:nvPr userDrawn="1"/>
        </p:nvSpPr>
        <p:spPr>
          <a:xfrm>
            <a:off x="10392759" y="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Date Placeholder 3">
            <a:extLst>
              <a:ext uri="{FF2B5EF4-FFF2-40B4-BE49-F238E27FC236}">
                <a16:creationId xmlns:a16="http://schemas.microsoft.com/office/drawing/2014/main" id="{DAAD24F3-0234-4B5A-84DA-945939E26F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6" name="Footer Placeholder 4">
            <a:extLst>
              <a:ext uri="{FF2B5EF4-FFF2-40B4-BE49-F238E27FC236}">
                <a16:creationId xmlns:a16="http://schemas.microsoft.com/office/drawing/2014/main" id="{664012DC-ACEF-433E-A505-4617F7A7EE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7" name="Slide Number Placeholder 5">
            <a:extLst>
              <a:ext uri="{FF2B5EF4-FFF2-40B4-BE49-F238E27FC236}">
                <a16:creationId xmlns:a16="http://schemas.microsoft.com/office/drawing/2014/main" id="{58602E04-6AE9-4AB4-8C82-ADECCA2FC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376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, Content, and Framed Pictur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2348BA8A-9E10-4BDA-92EB-6C1021EBD8BB}"/>
              </a:ext>
            </a:extLst>
          </p:cNvPr>
          <p:cNvSpPr/>
          <p:nvPr userDrawn="1"/>
        </p:nvSpPr>
        <p:spPr>
          <a:xfrm>
            <a:off x="7583424" y="628192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DD1FBBA-C4C1-423C-8D85-CC2FA3147C8D}"/>
              </a:ext>
            </a:extLst>
          </p:cNvPr>
          <p:cNvSpPr/>
          <p:nvPr userDrawn="1"/>
        </p:nvSpPr>
        <p:spPr>
          <a:xfrm>
            <a:off x="7007352" y="6281928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Picture Placeholder 106">
            <a:extLst>
              <a:ext uri="{FF2B5EF4-FFF2-40B4-BE49-F238E27FC236}">
                <a16:creationId xmlns:a16="http://schemas.microsoft.com/office/drawing/2014/main" id="{C1039393-3B8E-4456-97AA-ADBC180100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07351" y="572886"/>
            <a:ext cx="4608577" cy="5709042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786" y="1047146"/>
            <a:ext cx="4603750" cy="955826"/>
          </a:xfrm>
        </p:spPr>
        <p:txBody>
          <a:bodyPr lIns="0" anchor="t">
            <a:noAutofit/>
          </a:bodyPr>
          <a:lstStyle>
            <a:lvl1pPr algn="ctr"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38815-B9AF-4BA5-B8D6-3311C4949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301" y="3202442"/>
            <a:ext cx="2001667" cy="747216"/>
          </a:xfrm>
        </p:spPr>
        <p:txBody>
          <a:bodyPr lIns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B87F0D-3BAB-446D-B8D9-08B2C2BB3BD7}"/>
              </a:ext>
            </a:extLst>
          </p:cNvPr>
          <p:cNvSpPr/>
          <p:nvPr userDrawn="1"/>
        </p:nvSpPr>
        <p:spPr>
          <a:xfrm>
            <a:off x="6431280" y="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04AEEB-DA23-4423-A0A2-D2E04125C4A7}"/>
              </a:ext>
            </a:extLst>
          </p:cNvPr>
          <p:cNvSpPr/>
          <p:nvPr userDrawn="1"/>
        </p:nvSpPr>
        <p:spPr>
          <a:xfrm>
            <a:off x="6431280" y="572886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2058B74-EF5C-4574-9B30-072FA59B9B21}"/>
              </a:ext>
            </a:extLst>
          </p:cNvPr>
          <p:cNvSpPr/>
          <p:nvPr userDrawn="1"/>
        </p:nvSpPr>
        <p:spPr>
          <a:xfrm>
            <a:off x="6431280" y="1145772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AE24787-0FCF-4199-AB93-6593FE032C55}"/>
              </a:ext>
            </a:extLst>
          </p:cNvPr>
          <p:cNvSpPr/>
          <p:nvPr userDrawn="1"/>
        </p:nvSpPr>
        <p:spPr>
          <a:xfrm>
            <a:off x="6431280" y="1718658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F44E538-795F-4C68-9305-B6955DBC7F5D}"/>
              </a:ext>
            </a:extLst>
          </p:cNvPr>
          <p:cNvSpPr/>
          <p:nvPr userDrawn="1"/>
        </p:nvSpPr>
        <p:spPr>
          <a:xfrm>
            <a:off x="6431280" y="2291544"/>
            <a:ext cx="576072" cy="576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A0463E-1142-44E9-8CB3-9F22F5DF78A8}"/>
              </a:ext>
            </a:extLst>
          </p:cNvPr>
          <p:cNvSpPr/>
          <p:nvPr userDrawn="1"/>
        </p:nvSpPr>
        <p:spPr>
          <a:xfrm>
            <a:off x="6431280" y="2864430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7898DBE-884D-4A00-AF2F-4295EAF41E13}"/>
              </a:ext>
            </a:extLst>
          </p:cNvPr>
          <p:cNvSpPr/>
          <p:nvPr userDrawn="1"/>
        </p:nvSpPr>
        <p:spPr>
          <a:xfrm>
            <a:off x="6431280" y="3437316"/>
            <a:ext cx="576072" cy="576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3AB5AC4-C502-4D78-A602-3027D20AB33A}"/>
              </a:ext>
            </a:extLst>
          </p:cNvPr>
          <p:cNvSpPr/>
          <p:nvPr userDrawn="1"/>
        </p:nvSpPr>
        <p:spPr>
          <a:xfrm>
            <a:off x="6431280" y="4010202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DF81845-E621-4070-9AD6-1F40FFDD82E2}"/>
              </a:ext>
            </a:extLst>
          </p:cNvPr>
          <p:cNvSpPr/>
          <p:nvPr userDrawn="1"/>
        </p:nvSpPr>
        <p:spPr>
          <a:xfrm>
            <a:off x="6431280" y="458308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9190B9C-4A97-4EDC-9CBD-A68122AE2419}"/>
              </a:ext>
            </a:extLst>
          </p:cNvPr>
          <p:cNvSpPr/>
          <p:nvPr userDrawn="1"/>
        </p:nvSpPr>
        <p:spPr>
          <a:xfrm>
            <a:off x="6431280" y="5155974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90346E6-78BF-48E9-8EF6-B77BAA49AADA}"/>
              </a:ext>
            </a:extLst>
          </p:cNvPr>
          <p:cNvSpPr/>
          <p:nvPr userDrawn="1"/>
        </p:nvSpPr>
        <p:spPr>
          <a:xfrm>
            <a:off x="6431280" y="572886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A3902D-54BA-48ED-8547-8856B4F50D2D}"/>
              </a:ext>
            </a:extLst>
          </p:cNvPr>
          <p:cNvSpPr/>
          <p:nvPr userDrawn="1"/>
        </p:nvSpPr>
        <p:spPr>
          <a:xfrm>
            <a:off x="6431280" y="6281928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5555D5-968D-4715-BA22-C95642914BC2}"/>
              </a:ext>
            </a:extLst>
          </p:cNvPr>
          <p:cNvSpPr/>
          <p:nvPr userDrawn="1"/>
        </p:nvSpPr>
        <p:spPr>
          <a:xfrm>
            <a:off x="7007352" y="0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F24F0F4-135E-4625-9A8E-38755078B5E7}"/>
              </a:ext>
            </a:extLst>
          </p:cNvPr>
          <p:cNvSpPr/>
          <p:nvPr userDrawn="1"/>
        </p:nvSpPr>
        <p:spPr>
          <a:xfrm>
            <a:off x="7583424" y="0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1969E72-FA7B-4358-8C46-7F15CF01A747}"/>
              </a:ext>
            </a:extLst>
          </p:cNvPr>
          <p:cNvSpPr/>
          <p:nvPr userDrawn="1"/>
        </p:nvSpPr>
        <p:spPr>
          <a:xfrm>
            <a:off x="8159496" y="0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2F9FDD1-1288-44CD-9C55-6CE3B2FB39F9}"/>
              </a:ext>
            </a:extLst>
          </p:cNvPr>
          <p:cNvSpPr/>
          <p:nvPr userDrawn="1"/>
        </p:nvSpPr>
        <p:spPr>
          <a:xfrm>
            <a:off x="8735568" y="0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30AC56B-D539-45B3-AD66-457D7D874CD8}"/>
              </a:ext>
            </a:extLst>
          </p:cNvPr>
          <p:cNvSpPr/>
          <p:nvPr userDrawn="1"/>
        </p:nvSpPr>
        <p:spPr>
          <a:xfrm>
            <a:off x="9311640" y="0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6434293-E220-465A-9EF3-FF90D0E0F19B}"/>
              </a:ext>
            </a:extLst>
          </p:cNvPr>
          <p:cNvSpPr/>
          <p:nvPr userDrawn="1"/>
        </p:nvSpPr>
        <p:spPr>
          <a:xfrm>
            <a:off x="9887712" y="0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751B4BA-EAD6-4F27-B051-F799EBBAAE12}"/>
              </a:ext>
            </a:extLst>
          </p:cNvPr>
          <p:cNvSpPr/>
          <p:nvPr userDrawn="1"/>
        </p:nvSpPr>
        <p:spPr>
          <a:xfrm>
            <a:off x="10463784" y="0"/>
            <a:ext cx="576072" cy="576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F6A1809-5EEE-4801-A2B0-7350405CDEB5}"/>
              </a:ext>
            </a:extLst>
          </p:cNvPr>
          <p:cNvSpPr/>
          <p:nvPr userDrawn="1"/>
        </p:nvSpPr>
        <p:spPr>
          <a:xfrm>
            <a:off x="11039856" y="0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3B41004-5241-4ED8-8DBD-6D7345DFC934}"/>
              </a:ext>
            </a:extLst>
          </p:cNvPr>
          <p:cNvSpPr/>
          <p:nvPr userDrawn="1"/>
        </p:nvSpPr>
        <p:spPr>
          <a:xfrm>
            <a:off x="11615928" y="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2EC9AD5-87ED-4FC3-A142-A87EB8359263}"/>
              </a:ext>
            </a:extLst>
          </p:cNvPr>
          <p:cNvSpPr/>
          <p:nvPr userDrawn="1"/>
        </p:nvSpPr>
        <p:spPr>
          <a:xfrm>
            <a:off x="11615928" y="563966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BFD4027-F2BA-4F92-8229-FC2C25423B98}"/>
              </a:ext>
            </a:extLst>
          </p:cNvPr>
          <p:cNvSpPr/>
          <p:nvPr userDrawn="1"/>
        </p:nvSpPr>
        <p:spPr>
          <a:xfrm>
            <a:off x="11615928" y="1136852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5A0F8C7-1908-4500-B7D3-5BEDCCC233D8}"/>
              </a:ext>
            </a:extLst>
          </p:cNvPr>
          <p:cNvSpPr/>
          <p:nvPr userDrawn="1"/>
        </p:nvSpPr>
        <p:spPr>
          <a:xfrm>
            <a:off x="11615928" y="1709738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4614BC4-1B39-4DE0-ACCE-6DDED4710BEF}"/>
              </a:ext>
            </a:extLst>
          </p:cNvPr>
          <p:cNvSpPr/>
          <p:nvPr userDrawn="1"/>
        </p:nvSpPr>
        <p:spPr>
          <a:xfrm>
            <a:off x="11615928" y="2282624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F20A7E0-34F3-480A-9BE6-79B88802E55B}"/>
              </a:ext>
            </a:extLst>
          </p:cNvPr>
          <p:cNvSpPr/>
          <p:nvPr userDrawn="1"/>
        </p:nvSpPr>
        <p:spPr>
          <a:xfrm>
            <a:off x="11615928" y="2855510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6A8074E-3117-4E9F-A0E2-53086DF7453D}"/>
              </a:ext>
            </a:extLst>
          </p:cNvPr>
          <p:cNvSpPr/>
          <p:nvPr userDrawn="1"/>
        </p:nvSpPr>
        <p:spPr>
          <a:xfrm>
            <a:off x="11615928" y="3428396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7D0C6A1-221D-421D-9992-0F6CB576A685}"/>
              </a:ext>
            </a:extLst>
          </p:cNvPr>
          <p:cNvSpPr/>
          <p:nvPr userDrawn="1"/>
        </p:nvSpPr>
        <p:spPr>
          <a:xfrm>
            <a:off x="11615928" y="4001282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39E7BB0-5CBA-4258-A058-DD0BD25C2F8E}"/>
              </a:ext>
            </a:extLst>
          </p:cNvPr>
          <p:cNvSpPr/>
          <p:nvPr userDrawn="1"/>
        </p:nvSpPr>
        <p:spPr>
          <a:xfrm>
            <a:off x="11615928" y="457416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3B2A275-45FA-4398-8B2D-80B189135727}"/>
              </a:ext>
            </a:extLst>
          </p:cNvPr>
          <p:cNvSpPr/>
          <p:nvPr userDrawn="1"/>
        </p:nvSpPr>
        <p:spPr>
          <a:xfrm>
            <a:off x="11615928" y="5147054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D63E382-D846-4749-9843-91E603EB5230}"/>
              </a:ext>
            </a:extLst>
          </p:cNvPr>
          <p:cNvSpPr/>
          <p:nvPr userDrawn="1"/>
        </p:nvSpPr>
        <p:spPr>
          <a:xfrm>
            <a:off x="11615928" y="571994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530F3E2-4C57-4A9F-BD15-4E34F155226A}"/>
              </a:ext>
            </a:extLst>
          </p:cNvPr>
          <p:cNvSpPr/>
          <p:nvPr userDrawn="1"/>
        </p:nvSpPr>
        <p:spPr>
          <a:xfrm>
            <a:off x="11615928" y="628192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CF99AB6-B5E9-4BF1-A002-3ED17781E3B2}"/>
              </a:ext>
            </a:extLst>
          </p:cNvPr>
          <p:cNvSpPr/>
          <p:nvPr userDrawn="1"/>
        </p:nvSpPr>
        <p:spPr>
          <a:xfrm>
            <a:off x="8159496" y="6281928"/>
            <a:ext cx="576072" cy="576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D504C16-D7B1-4B1A-BD29-5F63709EFBC0}"/>
              </a:ext>
            </a:extLst>
          </p:cNvPr>
          <p:cNvSpPr/>
          <p:nvPr userDrawn="1"/>
        </p:nvSpPr>
        <p:spPr>
          <a:xfrm>
            <a:off x="8735568" y="6281928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7BFC63B-0BE4-439A-A676-C1171E900B0F}"/>
              </a:ext>
            </a:extLst>
          </p:cNvPr>
          <p:cNvSpPr/>
          <p:nvPr userDrawn="1"/>
        </p:nvSpPr>
        <p:spPr>
          <a:xfrm>
            <a:off x="9311640" y="6281928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BAB1FD7-5A5C-40DF-9C8E-6FCB53B52D50}"/>
              </a:ext>
            </a:extLst>
          </p:cNvPr>
          <p:cNvSpPr/>
          <p:nvPr userDrawn="1"/>
        </p:nvSpPr>
        <p:spPr>
          <a:xfrm>
            <a:off x="9887712" y="628192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E54DCBE-7693-49E1-A5FF-9553046ADC6C}"/>
              </a:ext>
            </a:extLst>
          </p:cNvPr>
          <p:cNvSpPr/>
          <p:nvPr userDrawn="1"/>
        </p:nvSpPr>
        <p:spPr>
          <a:xfrm>
            <a:off x="10463784" y="6281928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CBA41F1-ED75-4F55-BA4B-F88B6BBAD51B}"/>
              </a:ext>
            </a:extLst>
          </p:cNvPr>
          <p:cNvSpPr/>
          <p:nvPr userDrawn="1"/>
        </p:nvSpPr>
        <p:spPr>
          <a:xfrm>
            <a:off x="11039856" y="6281928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nline Image Placeholder 4">
            <a:extLst>
              <a:ext uri="{FF2B5EF4-FFF2-40B4-BE49-F238E27FC236}">
                <a16:creationId xmlns:a16="http://schemas.microsoft.com/office/drawing/2014/main" id="{3F93CAB0-49C3-4A79-B42E-9E1448EB8C16}"/>
              </a:ext>
            </a:extLst>
          </p:cNvPr>
          <p:cNvSpPr>
            <a:spLocks noGrp="1"/>
          </p:cNvSpPr>
          <p:nvPr>
            <p:ph type="clipArt" sz="quarter" idx="11"/>
          </p:nvPr>
        </p:nvSpPr>
        <p:spPr>
          <a:xfrm>
            <a:off x="1437001" y="2221535"/>
            <a:ext cx="747216" cy="747216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online image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7F604C77-9D98-476E-94D5-E470DD4AF761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741177" y="3202442"/>
            <a:ext cx="2001667" cy="747216"/>
          </a:xfrm>
        </p:spPr>
        <p:txBody>
          <a:bodyPr lIns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Online Image Placeholder 4">
            <a:extLst>
              <a:ext uri="{FF2B5EF4-FFF2-40B4-BE49-F238E27FC236}">
                <a16:creationId xmlns:a16="http://schemas.microsoft.com/office/drawing/2014/main" id="{9CF5CB34-93EF-4B2B-A1BE-32B6ED047CA5}"/>
              </a:ext>
            </a:extLst>
          </p:cNvPr>
          <p:cNvSpPr>
            <a:spLocks noGrp="1"/>
          </p:cNvSpPr>
          <p:nvPr>
            <p:ph type="clipArt" sz="quarter" idx="13"/>
          </p:nvPr>
        </p:nvSpPr>
        <p:spPr>
          <a:xfrm>
            <a:off x="4366877" y="2221535"/>
            <a:ext cx="747216" cy="747216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online image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FC62B88D-998E-4BF7-848E-A2874E941CD7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11301" y="5143144"/>
            <a:ext cx="2001667" cy="747216"/>
          </a:xfrm>
        </p:spPr>
        <p:txBody>
          <a:bodyPr lIns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Online Image Placeholder 4">
            <a:extLst>
              <a:ext uri="{FF2B5EF4-FFF2-40B4-BE49-F238E27FC236}">
                <a16:creationId xmlns:a16="http://schemas.microsoft.com/office/drawing/2014/main" id="{5323F037-C84F-497F-BB92-7183D356BA26}"/>
              </a:ext>
            </a:extLst>
          </p:cNvPr>
          <p:cNvSpPr>
            <a:spLocks noGrp="1"/>
          </p:cNvSpPr>
          <p:nvPr>
            <p:ph type="clipArt" sz="quarter" idx="15"/>
          </p:nvPr>
        </p:nvSpPr>
        <p:spPr>
          <a:xfrm>
            <a:off x="1437001" y="4162237"/>
            <a:ext cx="747216" cy="747216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online image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FF3F35AF-A5CD-4066-97B9-902126AD3935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3741177" y="5143144"/>
            <a:ext cx="2001667" cy="747216"/>
          </a:xfrm>
        </p:spPr>
        <p:txBody>
          <a:bodyPr lIns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Online Image Placeholder 4">
            <a:extLst>
              <a:ext uri="{FF2B5EF4-FFF2-40B4-BE49-F238E27FC236}">
                <a16:creationId xmlns:a16="http://schemas.microsoft.com/office/drawing/2014/main" id="{9A265732-BAC2-478A-92AE-23D502B7FF1A}"/>
              </a:ext>
            </a:extLst>
          </p:cNvPr>
          <p:cNvSpPr>
            <a:spLocks noGrp="1"/>
          </p:cNvSpPr>
          <p:nvPr>
            <p:ph type="clipArt" sz="quarter" idx="17"/>
          </p:nvPr>
        </p:nvSpPr>
        <p:spPr>
          <a:xfrm>
            <a:off x="4366877" y="4162237"/>
            <a:ext cx="747216" cy="747216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online image</a:t>
            </a:r>
          </a:p>
        </p:txBody>
      </p:sp>
      <p:sp>
        <p:nvSpPr>
          <p:cNvPr id="62" name="Date Placeholder 3">
            <a:extLst>
              <a:ext uri="{FF2B5EF4-FFF2-40B4-BE49-F238E27FC236}">
                <a16:creationId xmlns:a16="http://schemas.microsoft.com/office/drawing/2014/main" id="{A156C4CF-5CE6-43DE-AA90-A75AB2BB67B7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835025" y="6356350"/>
            <a:ext cx="806416" cy="365125"/>
          </a:xfrm>
        </p:spPr>
        <p:txBody>
          <a:bodyPr/>
          <a:lstStyle>
            <a:lvl1pPr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4EA599FC-289F-4C20-9865-DAA03F574EC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771956" y="6356350"/>
            <a:ext cx="3028643" cy="365125"/>
          </a:xfrm>
        </p:spPr>
        <p:txBody>
          <a:bodyPr/>
          <a:lstStyle>
            <a:lvl1pPr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6" name="Slide Number Placeholder 5">
            <a:extLst>
              <a:ext uri="{FF2B5EF4-FFF2-40B4-BE49-F238E27FC236}">
                <a16:creationId xmlns:a16="http://schemas.microsoft.com/office/drawing/2014/main" id="{D18BF7DD-991C-4210-9977-3CCAFDB578A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4951850" y="6356350"/>
            <a:ext cx="809507" cy="365125"/>
          </a:xfrm>
        </p:spPr>
        <p:txBody>
          <a:bodyPr/>
          <a:lstStyle>
            <a:lvl1pPr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274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352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E1FA9687-5666-46AC-B2C5-FDA4A4EF6670}"/>
              </a:ext>
            </a:extLst>
          </p:cNvPr>
          <p:cNvSpPr/>
          <p:nvPr userDrawn="1"/>
        </p:nvSpPr>
        <p:spPr>
          <a:xfrm>
            <a:off x="0" y="2682910"/>
            <a:ext cx="4050792" cy="41725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A0B6809-6EF5-4C1C-AE26-93D43D084EE4}"/>
              </a:ext>
            </a:extLst>
          </p:cNvPr>
          <p:cNvSpPr/>
          <p:nvPr userDrawn="1"/>
        </p:nvSpPr>
        <p:spPr>
          <a:xfrm>
            <a:off x="4070604" y="2662273"/>
            <a:ext cx="4050792" cy="4172532"/>
          </a:xfrm>
          <a:prstGeom prst="rect">
            <a:avLst/>
          </a:prstGeom>
          <a:solidFill>
            <a:schemeClr val="accent4"/>
          </a:solidFill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DDDE35A-F618-42E2-AA04-F609770EFA37}"/>
              </a:ext>
            </a:extLst>
          </p:cNvPr>
          <p:cNvSpPr/>
          <p:nvPr userDrawn="1"/>
        </p:nvSpPr>
        <p:spPr>
          <a:xfrm>
            <a:off x="8141208" y="2662273"/>
            <a:ext cx="4050792" cy="419316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4505" y="629616"/>
            <a:ext cx="8042991" cy="1325563"/>
          </a:xfrm>
        </p:spPr>
        <p:txBody>
          <a:bodyPr anchor="ctr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801717-EC04-4D9F-BE50-E726ECAC1136}"/>
              </a:ext>
            </a:extLst>
          </p:cNvPr>
          <p:cNvSpPr/>
          <p:nvPr userDrawn="1"/>
        </p:nvSpPr>
        <p:spPr>
          <a:xfrm>
            <a:off x="5017194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1841E8-8EE7-488E-B7DD-D1F23F79128D}"/>
              </a:ext>
            </a:extLst>
          </p:cNvPr>
          <p:cNvSpPr/>
          <p:nvPr userDrawn="1"/>
        </p:nvSpPr>
        <p:spPr>
          <a:xfrm>
            <a:off x="4300452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AEF00F-18B6-43AC-BF54-3B4939890FE1}"/>
              </a:ext>
            </a:extLst>
          </p:cNvPr>
          <p:cNvSpPr/>
          <p:nvPr userDrawn="1"/>
        </p:nvSpPr>
        <p:spPr>
          <a:xfrm>
            <a:off x="5375565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C54B6B-8A0E-422F-B2FF-A68441C16904}"/>
              </a:ext>
            </a:extLst>
          </p:cNvPr>
          <p:cNvSpPr/>
          <p:nvPr userDrawn="1"/>
        </p:nvSpPr>
        <p:spPr>
          <a:xfrm>
            <a:off x="3583710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02B99D-D623-4FE2-BDFD-A23B43BEBBDD}"/>
              </a:ext>
            </a:extLst>
          </p:cNvPr>
          <p:cNvSpPr/>
          <p:nvPr userDrawn="1"/>
        </p:nvSpPr>
        <p:spPr>
          <a:xfrm>
            <a:off x="2866968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892CE3-43B8-4AF7-8E2E-1E5C2045F89A}"/>
              </a:ext>
            </a:extLst>
          </p:cNvPr>
          <p:cNvSpPr/>
          <p:nvPr userDrawn="1"/>
        </p:nvSpPr>
        <p:spPr>
          <a:xfrm>
            <a:off x="2150226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C5002F-39B4-49E5-B179-A5F9A322772D}"/>
              </a:ext>
            </a:extLst>
          </p:cNvPr>
          <p:cNvSpPr/>
          <p:nvPr userDrawn="1"/>
        </p:nvSpPr>
        <p:spPr>
          <a:xfrm>
            <a:off x="3225339" y="2467783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47AC63-E8C8-47EF-BDEA-DF587155527B}"/>
              </a:ext>
            </a:extLst>
          </p:cNvPr>
          <p:cNvSpPr/>
          <p:nvPr userDrawn="1"/>
        </p:nvSpPr>
        <p:spPr>
          <a:xfrm>
            <a:off x="1791855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EAD15DF-3882-4D15-8A5D-B08B7A32A9B0}"/>
              </a:ext>
            </a:extLst>
          </p:cNvPr>
          <p:cNvSpPr/>
          <p:nvPr userDrawn="1"/>
        </p:nvSpPr>
        <p:spPr>
          <a:xfrm>
            <a:off x="1433484" y="246778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A3B466-F022-4299-8575-4347D62E5ADB}"/>
              </a:ext>
            </a:extLst>
          </p:cNvPr>
          <p:cNvSpPr/>
          <p:nvPr userDrawn="1"/>
        </p:nvSpPr>
        <p:spPr>
          <a:xfrm>
            <a:off x="6092307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03BE58-6B70-49F5-8283-BF3B0B35E1D7}"/>
              </a:ext>
            </a:extLst>
          </p:cNvPr>
          <p:cNvSpPr/>
          <p:nvPr userDrawn="1"/>
        </p:nvSpPr>
        <p:spPr>
          <a:xfrm>
            <a:off x="358371" y="2467783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65F4154-50AA-4593-A86B-2A7A582D30AA}"/>
              </a:ext>
            </a:extLst>
          </p:cNvPr>
          <p:cNvSpPr/>
          <p:nvPr userDrawn="1"/>
        </p:nvSpPr>
        <p:spPr>
          <a:xfrm>
            <a:off x="4658823" y="246778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35667C-FE54-4C6C-81D2-C117F6848A7C}"/>
              </a:ext>
            </a:extLst>
          </p:cNvPr>
          <p:cNvSpPr/>
          <p:nvPr userDrawn="1"/>
        </p:nvSpPr>
        <p:spPr>
          <a:xfrm>
            <a:off x="1075113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B327EE7-DDE6-4725-9791-0909802594D4}"/>
              </a:ext>
            </a:extLst>
          </p:cNvPr>
          <p:cNvSpPr/>
          <p:nvPr userDrawn="1"/>
        </p:nvSpPr>
        <p:spPr>
          <a:xfrm>
            <a:off x="2508597" y="246778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880683C-A1F9-41B4-92B6-6690A542A9CA}"/>
              </a:ext>
            </a:extLst>
          </p:cNvPr>
          <p:cNvSpPr/>
          <p:nvPr userDrawn="1"/>
        </p:nvSpPr>
        <p:spPr>
          <a:xfrm>
            <a:off x="716742" y="2467783"/>
            <a:ext cx="365760" cy="3657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F012F1-D588-4F57-88B5-6F5532BADA92}"/>
              </a:ext>
            </a:extLst>
          </p:cNvPr>
          <p:cNvSpPr/>
          <p:nvPr userDrawn="1"/>
        </p:nvSpPr>
        <p:spPr>
          <a:xfrm>
            <a:off x="0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03FFB96-6B81-475C-995F-610FEC231FEE}"/>
              </a:ext>
            </a:extLst>
          </p:cNvPr>
          <p:cNvSpPr/>
          <p:nvPr userDrawn="1"/>
        </p:nvSpPr>
        <p:spPr>
          <a:xfrm>
            <a:off x="5733936" y="2467783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069B2B0-3E3B-4E71-8023-5CEF05BF4DF3}"/>
              </a:ext>
            </a:extLst>
          </p:cNvPr>
          <p:cNvSpPr/>
          <p:nvPr userDrawn="1"/>
        </p:nvSpPr>
        <p:spPr>
          <a:xfrm>
            <a:off x="3942081" y="2467783"/>
            <a:ext cx="365760" cy="3657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88EB2E-CD96-47B9-A63A-8D18CCA89512}"/>
              </a:ext>
            </a:extLst>
          </p:cNvPr>
          <p:cNvSpPr/>
          <p:nvPr userDrawn="1"/>
        </p:nvSpPr>
        <p:spPr>
          <a:xfrm>
            <a:off x="11467872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38708E-067F-4FA9-BA12-1C4EA2B37A63}"/>
              </a:ext>
            </a:extLst>
          </p:cNvPr>
          <p:cNvSpPr/>
          <p:nvPr userDrawn="1"/>
        </p:nvSpPr>
        <p:spPr>
          <a:xfrm>
            <a:off x="10751130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35FFEA-E06D-408B-A778-0B32F03EFF9F}"/>
              </a:ext>
            </a:extLst>
          </p:cNvPr>
          <p:cNvSpPr/>
          <p:nvPr userDrawn="1"/>
        </p:nvSpPr>
        <p:spPr>
          <a:xfrm>
            <a:off x="11826240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8561E-6688-489C-BA9B-9C5D3AD90706}"/>
              </a:ext>
            </a:extLst>
          </p:cNvPr>
          <p:cNvSpPr/>
          <p:nvPr userDrawn="1"/>
        </p:nvSpPr>
        <p:spPr>
          <a:xfrm>
            <a:off x="10034388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6BE74A-DCDC-4736-A000-7680D880DF04}"/>
              </a:ext>
            </a:extLst>
          </p:cNvPr>
          <p:cNvSpPr/>
          <p:nvPr userDrawn="1"/>
        </p:nvSpPr>
        <p:spPr>
          <a:xfrm>
            <a:off x="9317646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030A29-CB1B-4217-961C-E14F3593D004}"/>
              </a:ext>
            </a:extLst>
          </p:cNvPr>
          <p:cNvSpPr/>
          <p:nvPr userDrawn="1"/>
        </p:nvSpPr>
        <p:spPr>
          <a:xfrm>
            <a:off x="8600904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0C4995-9291-4EC8-9EE7-99138E697D86}"/>
              </a:ext>
            </a:extLst>
          </p:cNvPr>
          <p:cNvSpPr/>
          <p:nvPr userDrawn="1"/>
        </p:nvSpPr>
        <p:spPr>
          <a:xfrm>
            <a:off x="9676017" y="246778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F7B342-9394-4E5F-BE39-DC03310AD81F}"/>
              </a:ext>
            </a:extLst>
          </p:cNvPr>
          <p:cNvSpPr/>
          <p:nvPr userDrawn="1"/>
        </p:nvSpPr>
        <p:spPr>
          <a:xfrm>
            <a:off x="8242533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4940C5-39A1-40E8-8A26-EDA81A5FF6E2}"/>
              </a:ext>
            </a:extLst>
          </p:cNvPr>
          <p:cNvSpPr/>
          <p:nvPr userDrawn="1"/>
        </p:nvSpPr>
        <p:spPr>
          <a:xfrm>
            <a:off x="7884162" y="246778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268A38-2DB0-40ED-A3BD-7B0DBF3DC185}"/>
              </a:ext>
            </a:extLst>
          </p:cNvPr>
          <p:cNvSpPr/>
          <p:nvPr userDrawn="1"/>
        </p:nvSpPr>
        <p:spPr>
          <a:xfrm>
            <a:off x="6809049" y="2467783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22658B-4E93-40D4-8683-4BFDB7FD28AC}"/>
              </a:ext>
            </a:extLst>
          </p:cNvPr>
          <p:cNvSpPr/>
          <p:nvPr userDrawn="1"/>
        </p:nvSpPr>
        <p:spPr>
          <a:xfrm>
            <a:off x="11109501" y="246778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E94E203-4D9D-4315-811B-6AEBDA949895}"/>
              </a:ext>
            </a:extLst>
          </p:cNvPr>
          <p:cNvSpPr/>
          <p:nvPr userDrawn="1"/>
        </p:nvSpPr>
        <p:spPr>
          <a:xfrm>
            <a:off x="7525791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58DF5A4-693E-486D-BAB8-69D0BDAE74CE}"/>
              </a:ext>
            </a:extLst>
          </p:cNvPr>
          <p:cNvSpPr/>
          <p:nvPr userDrawn="1"/>
        </p:nvSpPr>
        <p:spPr>
          <a:xfrm>
            <a:off x="8959275" y="2467783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FBA4F83-ED0B-439D-983D-DBBFB23D2612}"/>
              </a:ext>
            </a:extLst>
          </p:cNvPr>
          <p:cNvSpPr/>
          <p:nvPr userDrawn="1"/>
        </p:nvSpPr>
        <p:spPr>
          <a:xfrm>
            <a:off x="7167420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EB3F76F-9FC5-454E-9B4F-C471289878CD}"/>
              </a:ext>
            </a:extLst>
          </p:cNvPr>
          <p:cNvSpPr/>
          <p:nvPr userDrawn="1"/>
        </p:nvSpPr>
        <p:spPr>
          <a:xfrm>
            <a:off x="6450678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1B303D9-4182-4C78-A463-7ED50F26193B}"/>
              </a:ext>
            </a:extLst>
          </p:cNvPr>
          <p:cNvSpPr/>
          <p:nvPr userDrawn="1"/>
        </p:nvSpPr>
        <p:spPr>
          <a:xfrm>
            <a:off x="10392759" y="2467783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EF16DA6B-95E3-47E1-84FF-3BC278B4138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56168" y="4922388"/>
            <a:ext cx="2176974" cy="566511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Online Image Placeholder 4">
            <a:extLst>
              <a:ext uri="{FF2B5EF4-FFF2-40B4-BE49-F238E27FC236}">
                <a16:creationId xmlns:a16="http://schemas.microsoft.com/office/drawing/2014/main" id="{CAAD9B35-EE81-48EC-8761-181F054A07C5}"/>
              </a:ext>
            </a:extLst>
          </p:cNvPr>
          <p:cNvSpPr>
            <a:spLocks noGrp="1"/>
          </p:cNvSpPr>
          <p:nvPr>
            <p:ph type="clipArt" sz="quarter" idx="11"/>
          </p:nvPr>
        </p:nvSpPr>
        <p:spPr>
          <a:xfrm>
            <a:off x="1668302" y="3911001"/>
            <a:ext cx="747216" cy="747216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online image</a:t>
            </a:r>
          </a:p>
        </p:txBody>
      </p:sp>
      <p:sp>
        <p:nvSpPr>
          <p:cNvPr id="69" name="Text Placeholder 2">
            <a:extLst>
              <a:ext uri="{FF2B5EF4-FFF2-40B4-BE49-F238E27FC236}">
                <a16:creationId xmlns:a16="http://schemas.microsoft.com/office/drawing/2014/main" id="{BDA65F58-E1F7-44CA-BD9C-34919803B82A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969746" y="4922388"/>
            <a:ext cx="2176974" cy="566511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Online Image Placeholder 4">
            <a:extLst>
              <a:ext uri="{FF2B5EF4-FFF2-40B4-BE49-F238E27FC236}">
                <a16:creationId xmlns:a16="http://schemas.microsoft.com/office/drawing/2014/main" id="{0FC3B20B-4758-4A42-8F93-33F464E4670F}"/>
              </a:ext>
            </a:extLst>
          </p:cNvPr>
          <p:cNvSpPr>
            <a:spLocks noGrp="1"/>
          </p:cNvSpPr>
          <p:nvPr>
            <p:ph type="clipArt" sz="quarter" idx="13"/>
          </p:nvPr>
        </p:nvSpPr>
        <p:spPr>
          <a:xfrm>
            <a:off x="5681880" y="3911001"/>
            <a:ext cx="747216" cy="747216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online image</a:t>
            </a:r>
          </a:p>
        </p:txBody>
      </p:sp>
      <p:sp>
        <p:nvSpPr>
          <p:cNvPr id="72" name="Text Placeholder 2">
            <a:extLst>
              <a:ext uri="{FF2B5EF4-FFF2-40B4-BE49-F238E27FC236}">
                <a16:creationId xmlns:a16="http://schemas.microsoft.com/office/drawing/2014/main" id="{3235C0E0-A540-41F6-8358-8E19E9EFBA01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9050970" y="4922388"/>
            <a:ext cx="2176974" cy="566511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Online Image Placeholder 4">
            <a:extLst>
              <a:ext uri="{FF2B5EF4-FFF2-40B4-BE49-F238E27FC236}">
                <a16:creationId xmlns:a16="http://schemas.microsoft.com/office/drawing/2014/main" id="{D16285A0-0824-4A0A-892F-2ABEEB9CAC28}"/>
              </a:ext>
            </a:extLst>
          </p:cNvPr>
          <p:cNvSpPr>
            <a:spLocks noGrp="1"/>
          </p:cNvSpPr>
          <p:nvPr>
            <p:ph type="clipArt" sz="quarter" idx="15"/>
          </p:nvPr>
        </p:nvSpPr>
        <p:spPr>
          <a:xfrm>
            <a:off x="9763104" y="3911001"/>
            <a:ext cx="747216" cy="747216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online image</a:t>
            </a:r>
          </a:p>
        </p:txBody>
      </p:sp>
      <p:sp>
        <p:nvSpPr>
          <p:cNvPr id="74" name="Date Placeholder 3">
            <a:extLst>
              <a:ext uri="{FF2B5EF4-FFF2-40B4-BE49-F238E27FC236}">
                <a16:creationId xmlns:a16="http://schemas.microsoft.com/office/drawing/2014/main" id="{403A449B-E2DB-41B6-A150-A5C66BE78D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5" name="Footer Placeholder 4">
            <a:extLst>
              <a:ext uri="{FF2B5EF4-FFF2-40B4-BE49-F238E27FC236}">
                <a16:creationId xmlns:a16="http://schemas.microsoft.com/office/drawing/2014/main" id="{1D45A931-0FDA-46B3-A78A-EDB46C29F3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6" name="Slide Number Placeholder 5">
            <a:extLst>
              <a:ext uri="{FF2B5EF4-FFF2-40B4-BE49-F238E27FC236}">
                <a16:creationId xmlns:a16="http://schemas.microsoft.com/office/drawing/2014/main" id="{43592334-BF43-483B-9ED5-B96DF770B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2512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0" y="3296920"/>
            <a:ext cx="7315200" cy="67437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9118C8-2BD4-4A40-BC58-4FE44DEC7363}"/>
              </a:ext>
            </a:extLst>
          </p:cNvPr>
          <p:cNvSpPr/>
          <p:nvPr userDrawn="1"/>
        </p:nvSpPr>
        <p:spPr>
          <a:xfrm>
            <a:off x="2118360" y="13716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AD9616-1E71-41BB-8C88-7A8B2E678B19}"/>
              </a:ext>
            </a:extLst>
          </p:cNvPr>
          <p:cNvSpPr/>
          <p:nvPr userDrawn="1"/>
        </p:nvSpPr>
        <p:spPr>
          <a:xfrm>
            <a:off x="2118360" y="24003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C0C635-E6DB-4926-AB50-27C9523BA6D9}"/>
              </a:ext>
            </a:extLst>
          </p:cNvPr>
          <p:cNvSpPr/>
          <p:nvPr userDrawn="1"/>
        </p:nvSpPr>
        <p:spPr>
          <a:xfrm>
            <a:off x="2118360" y="2743200"/>
            <a:ext cx="342900" cy="34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C2E78C-B45B-4FC7-8BA2-B26C3B4C1B7B}"/>
              </a:ext>
            </a:extLst>
          </p:cNvPr>
          <p:cNvSpPr/>
          <p:nvPr userDrawn="1"/>
        </p:nvSpPr>
        <p:spPr>
          <a:xfrm>
            <a:off x="2118360" y="30861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27586E-6CC4-43CF-85A4-5F1DEBF538EE}"/>
              </a:ext>
            </a:extLst>
          </p:cNvPr>
          <p:cNvSpPr/>
          <p:nvPr userDrawn="1"/>
        </p:nvSpPr>
        <p:spPr>
          <a:xfrm>
            <a:off x="2118360" y="34290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A87086-44EB-4B15-9068-C89D4316CCC4}"/>
              </a:ext>
            </a:extLst>
          </p:cNvPr>
          <p:cNvSpPr/>
          <p:nvPr userDrawn="1"/>
        </p:nvSpPr>
        <p:spPr>
          <a:xfrm>
            <a:off x="2118360" y="37719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DBA141-4D66-475C-A7A4-24D56F66EA01}"/>
              </a:ext>
            </a:extLst>
          </p:cNvPr>
          <p:cNvSpPr/>
          <p:nvPr userDrawn="1"/>
        </p:nvSpPr>
        <p:spPr>
          <a:xfrm>
            <a:off x="2118360" y="4114800"/>
            <a:ext cx="342900" cy="34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36208B-40F2-466D-94DD-475C48CC33F1}"/>
              </a:ext>
            </a:extLst>
          </p:cNvPr>
          <p:cNvSpPr/>
          <p:nvPr userDrawn="1"/>
        </p:nvSpPr>
        <p:spPr>
          <a:xfrm>
            <a:off x="2118360" y="44577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A7F399-568C-49DE-BEA4-F1693AC34329}"/>
              </a:ext>
            </a:extLst>
          </p:cNvPr>
          <p:cNvSpPr/>
          <p:nvPr userDrawn="1"/>
        </p:nvSpPr>
        <p:spPr>
          <a:xfrm>
            <a:off x="2118360" y="4800600"/>
            <a:ext cx="342900" cy="34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04A9B4-FE61-456D-821E-17BBAF611724}"/>
              </a:ext>
            </a:extLst>
          </p:cNvPr>
          <p:cNvSpPr/>
          <p:nvPr userDrawn="1"/>
        </p:nvSpPr>
        <p:spPr>
          <a:xfrm>
            <a:off x="2118360" y="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9149E0-1DA5-4D13-B672-D5D022B66892}"/>
              </a:ext>
            </a:extLst>
          </p:cNvPr>
          <p:cNvSpPr/>
          <p:nvPr userDrawn="1"/>
        </p:nvSpPr>
        <p:spPr>
          <a:xfrm>
            <a:off x="2118360" y="65151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34998EA-58DB-4394-B448-32D5476A0416}"/>
              </a:ext>
            </a:extLst>
          </p:cNvPr>
          <p:cNvSpPr/>
          <p:nvPr userDrawn="1"/>
        </p:nvSpPr>
        <p:spPr>
          <a:xfrm>
            <a:off x="2118360" y="342900"/>
            <a:ext cx="342900" cy="34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0B7785-DD94-4481-9BE0-30321A1E5D4F}"/>
              </a:ext>
            </a:extLst>
          </p:cNvPr>
          <p:cNvSpPr/>
          <p:nvPr userDrawn="1"/>
        </p:nvSpPr>
        <p:spPr>
          <a:xfrm>
            <a:off x="2118360" y="51435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5CA73DF-3F6B-4A8B-BC96-5F0E8816759D}"/>
              </a:ext>
            </a:extLst>
          </p:cNvPr>
          <p:cNvSpPr/>
          <p:nvPr userDrawn="1"/>
        </p:nvSpPr>
        <p:spPr>
          <a:xfrm>
            <a:off x="2118360" y="54864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56AF0A-DC14-4B8A-B41C-950B659F5248}"/>
              </a:ext>
            </a:extLst>
          </p:cNvPr>
          <p:cNvSpPr/>
          <p:nvPr userDrawn="1"/>
        </p:nvSpPr>
        <p:spPr>
          <a:xfrm>
            <a:off x="2118360" y="58293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5D68D2-7542-4F1E-923A-0C6C255A8566}"/>
              </a:ext>
            </a:extLst>
          </p:cNvPr>
          <p:cNvSpPr/>
          <p:nvPr userDrawn="1"/>
        </p:nvSpPr>
        <p:spPr>
          <a:xfrm>
            <a:off x="2118360" y="61722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0DD9ED3-7DCD-4E23-94F2-51C26D610A2B}"/>
              </a:ext>
            </a:extLst>
          </p:cNvPr>
          <p:cNvSpPr/>
          <p:nvPr userDrawn="1"/>
        </p:nvSpPr>
        <p:spPr>
          <a:xfrm>
            <a:off x="2118360" y="6858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7ED83BD-EB0D-46BD-A015-91554B991642}"/>
              </a:ext>
            </a:extLst>
          </p:cNvPr>
          <p:cNvSpPr/>
          <p:nvPr userDrawn="1"/>
        </p:nvSpPr>
        <p:spPr>
          <a:xfrm>
            <a:off x="2118360" y="10287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9C2404-050F-4EF9-B5FD-333059A9D6FA}"/>
              </a:ext>
            </a:extLst>
          </p:cNvPr>
          <p:cNvSpPr/>
          <p:nvPr userDrawn="1"/>
        </p:nvSpPr>
        <p:spPr>
          <a:xfrm>
            <a:off x="2118360" y="17145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4710FF2-3868-4BB0-AA0F-85DAD4623984}"/>
              </a:ext>
            </a:extLst>
          </p:cNvPr>
          <p:cNvSpPr/>
          <p:nvPr userDrawn="1"/>
        </p:nvSpPr>
        <p:spPr>
          <a:xfrm>
            <a:off x="2118360" y="20574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61596BB-AB96-498E-9FC6-5A2AB545015E}"/>
              </a:ext>
            </a:extLst>
          </p:cNvPr>
          <p:cNvSpPr/>
          <p:nvPr userDrawn="1"/>
        </p:nvSpPr>
        <p:spPr>
          <a:xfrm>
            <a:off x="0" y="0"/>
            <a:ext cx="2133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374585" y="2766220"/>
            <a:ext cx="6858002" cy="1325563"/>
          </a:xfrm>
        </p:spPr>
        <p:txBody>
          <a:bodyPr>
            <a:normAutofit/>
          </a:bodyPr>
          <a:lstStyle>
            <a:lvl1pPr algn="ctr"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3D1D7F95-338B-478D-B221-D4C9EC5472B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657600" y="4126230"/>
            <a:ext cx="7315200" cy="67437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Online Image Placeholder 4">
            <a:extLst>
              <a:ext uri="{FF2B5EF4-FFF2-40B4-BE49-F238E27FC236}">
                <a16:creationId xmlns:a16="http://schemas.microsoft.com/office/drawing/2014/main" id="{B1173A38-564B-4926-9E0B-57DAB42A7194}"/>
              </a:ext>
            </a:extLst>
          </p:cNvPr>
          <p:cNvSpPr>
            <a:spLocks noGrp="1"/>
          </p:cNvSpPr>
          <p:nvPr>
            <p:ph type="clipArt" sz="quarter" idx="15"/>
          </p:nvPr>
        </p:nvSpPr>
        <p:spPr>
          <a:xfrm>
            <a:off x="6743700" y="1899285"/>
            <a:ext cx="1127125" cy="112712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online image</a:t>
            </a:r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2A70D14D-B032-42AB-863B-09AB9DB8C7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99460" y="6356350"/>
            <a:ext cx="27094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06761B94-9FB3-4CC8-9201-29F603295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83089" y="6356350"/>
            <a:ext cx="22533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E3302F78-FDF8-4294-A286-EBE868040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5751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D6DBA18F-1861-4C2A-8FFE-4E883AEC0B6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2825" y="0"/>
            <a:ext cx="6099175" cy="6251575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025" y="1333500"/>
            <a:ext cx="4493260" cy="1946275"/>
          </a:xfrm>
        </p:spPr>
        <p:txBody>
          <a:bodyPr anchor="b">
            <a:normAutofit/>
          </a:bodyPr>
          <a:lstStyle>
            <a:lvl1pPr>
              <a:defRPr sz="3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86200"/>
            <a:ext cx="4493260" cy="2364740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6E491E-8435-44CE-B968-83D09EE49881}"/>
              </a:ext>
            </a:extLst>
          </p:cNvPr>
          <p:cNvSpPr/>
          <p:nvPr userDrawn="1"/>
        </p:nvSpPr>
        <p:spPr>
          <a:xfrm>
            <a:off x="6093585" y="6250940"/>
            <a:ext cx="607060" cy="6070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A03180-44BE-4E4D-BF73-EE5DAD729554}"/>
              </a:ext>
            </a:extLst>
          </p:cNvPr>
          <p:cNvSpPr/>
          <p:nvPr userDrawn="1"/>
        </p:nvSpPr>
        <p:spPr>
          <a:xfrm>
            <a:off x="7313887" y="6252097"/>
            <a:ext cx="607060" cy="607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23494C-1FD5-4EBA-8A6B-6C58A70E245E}"/>
              </a:ext>
            </a:extLst>
          </p:cNvPr>
          <p:cNvSpPr/>
          <p:nvPr userDrawn="1"/>
        </p:nvSpPr>
        <p:spPr>
          <a:xfrm>
            <a:off x="7924038" y="6252097"/>
            <a:ext cx="607060" cy="6070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B4F5D5-9FB3-40E0-9D7F-F5F040B1600D}"/>
              </a:ext>
            </a:extLst>
          </p:cNvPr>
          <p:cNvSpPr/>
          <p:nvPr userDrawn="1"/>
        </p:nvSpPr>
        <p:spPr>
          <a:xfrm>
            <a:off x="8534189" y="6252097"/>
            <a:ext cx="607060" cy="6070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5FAC9F-7B71-487B-85A6-B4F56F65E4C2}"/>
              </a:ext>
            </a:extLst>
          </p:cNvPr>
          <p:cNvSpPr/>
          <p:nvPr userDrawn="1"/>
        </p:nvSpPr>
        <p:spPr>
          <a:xfrm>
            <a:off x="9144340" y="6252097"/>
            <a:ext cx="607060" cy="6070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321CDD-C6D0-43F2-A170-9E4DF40B2894}"/>
              </a:ext>
            </a:extLst>
          </p:cNvPr>
          <p:cNvSpPr/>
          <p:nvPr userDrawn="1"/>
        </p:nvSpPr>
        <p:spPr>
          <a:xfrm>
            <a:off x="9754491" y="6252097"/>
            <a:ext cx="607060" cy="607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A8C59A-C559-4262-8FCA-EAC9CF7210A9}"/>
              </a:ext>
            </a:extLst>
          </p:cNvPr>
          <p:cNvSpPr/>
          <p:nvPr userDrawn="1"/>
        </p:nvSpPr>
        <p:spPr>
          <a:xfrm>
            <a:off x="10364642" y="6252097"/>
            <a:ext cx="607060" cy="6070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3707CE-E446-40A9-83AF-F04214AFAEF3}"/>
              </a:ext>
            </a:extLst>
          </p:cNvPr>
          <p:cNvSpPr/>
          <p:nvPr userDrawn="1"/>
        </p:nvSpPr>
        <p:spPr>
          <a:xfrm>
            <a:off x="10974793" y="6252097"/>
            <a:ext cx="607060" cy="6070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DB05DAC-B1E0-42D0-B507-570CF69E87E7}"/>
              </a:ext>
            </a:extLst>
          </p:cNvPr>
          <p:cNvSpPr/>
          <p:nvPr userDrawn="1"/>
        </p:nvSpPr>
        <p:spPr>
          <a:xfrm>
            <a:off x="11584940" y="6252097"/>
            <a:ext cx="607060" cy="6070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0FA9F79-40D8-44D3-BDF1-C1310C2FC407}"/>
              </a:ext>
            </a:extLst>
          </p:cNvPr>
          <p:cNvSpPr/>
          <p:nvPr userDrawn="1"/>
        </p:nvSpPr>
        <p:spPr>
          <a:xfrm>
            <a:off x="6703736" y="6252097"/>
            <a:ext cx="607060" cy="6070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B852A5-9EEB-4624-BADD-F5FF19960517}"/>
              </a:ext>
            </a:extLst>
          </p:cNvPr>
          <p:cNvSpPr/>
          <p:nvPr userDrawn="1"/>
        </p:nvSpPr>
        <p:spPr>
          <a:xfrm>
            <a:off x="835025" y="848032"/>
            <a:ext cx="628650" cy="1822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E2D1610F-F8AC-4CFC-BF3C-E85A51D67E22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5025" y="6356350"/>
            <a:ext cx="806416" cy="365125"/>
          </a:xfrm>
        </p:spPr>
        <p:txBody>
          <a:bodyPr/>
          <a:lstStyle>
            <a:lvl1pPr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B9B1A01F-A9EE-4009-8274-36D560D838C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771957" y="6356350"/>
            <a:ext cx="2590346" cy="365125"/>
          </a:xfrm>
        </p:spPr>
        <p:txBody>
          <a:bodyPr/>
          <a:lstStyle>
            <a:lvl1pPr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816387B0-6878-4D33-A72D-26350FC7B12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518778" y="6356350"/>
            <a:ext cx="809507" cy="365125"/>
          </a:xfrm>
        </p:spPr>
        <p:txBody>
          <a:bodyPr/>
          <a:lstStyle>
            <a:lvl1pPr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6211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602CDF5-333B-4D96-98D8-CDFB79A8430E}"/>
              </a:ext>
            </a:extLst>
          </p:cNvPr>
          <p:cNvSpPr/>
          <p:nvPr userDrawn="1"/>
        </p:nvSpPr>
        <p:spPr>
          <a:xfrm>
            <a:off x="10472928" y="3425047"/>
            <a:ext cx="1719072" cy="1719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BE2D702-5FB5-4F75-B96D-4F210F10EA62}"/>
              </a:ext>
            </a:extLst>
          </p:cNvPr>
          <p:cNvSpPr/>
          <p:nvPr userDrawn="1"/>
        </p:nvSpPr>
        <p:spPr>
          <a:xfrm>
            <a:off x="7044535" y="0"/>
            <a:ext cx="1719072" cy="1719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5025" y="2074089"/>
            <a:ext cx="5522750" cy="1492476"/>
          </a:xfrm>
        </p:spPr>
        <p:txBody>
          <a:bodyPr lIns="0" bIns="0" anchor="b">
            <a:normAutofit/>
          </a:bodyPr>
          <a:lstStyle>
            <a:lvl1pPr algn="ctr"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EC85266-52B0-409F-8CE4-E444E424D5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5025" y="3865635"/>
            <a:ext cx="5522750" cy="1947336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55E561-1242-4C3A-8D37-3138CA80547F}"/>
              </a:ext>
            </a:extLst>
          </p:cNvPr>
          <p:cNvSpPr/>
          <p:nvPr userDrawn="1"/>
        </p:nvSpPr>
        <p:spPr>
          <a:xfrm>
            <a:off x="10472928" y="1713063"/>
            <a:ext cx="1719072" cy="1719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AFF298D-0F6B-4888-9B03-1FDDFE28B82B}"/>
              </a:ext>
            </a:extLst>
          </p:cNvPr>
          <p:cNvSpPr/>
          <p:nvPr userDrawn="1"/>
        </p:nvSpPr>
        <p:spPr>
          <a:xfrm>
            <a:off x="8755907" y="0"/>
            <a:ext cx="1719072" cy="1719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2C19AED-A027-4017-B01A-E1E6583F81C6}"/>
              </a:ext>
            </a:extLst>
          </p:cNvPr>
          <p:cNvSpPr/>
          <p:nvPr userDrawn="1"/>
        </p:nvSpPr>
        <p:spPr>
          <a:xfrm>
            <a:off x="8755907" y="1713063"/>
            <a:ext cx="1719072" cy="17111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28C741F-060F-4718-A57B-A1162A01F72C}"/>
              </a:ext>
            </a:extLst>
          </p:cNvPr>
          <p:cNvSpPr/>
          <p:nvPr userDrawn="1"/>
        </p:nvSpPr>
        <p:spPr>
          <a:xfrm>
            <a:off x="8755907" y="3425047"/>
            <a:ext cx="1719072" cy="17130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67E4DE3-DDB5-444E-86D9-7B201F0BFC0F}"/>
              </a:ext>
            </a:extLst>
          </p:cNvPr>
          <p:cNvSpPr/>
          <p:nvPr userDrawn="1"/>
        </p:nvSpPr>
        <p:spPr>
          <a:xfrm>
            <a:off x="7044535" y="3425047"/>
            <a:ext cx="1719072" cy="1719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7B163DE2-7989-4B1E-8299-5E64777AFA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472928" y="0"/>
            <a:ext cx="1719072" cy="1711166"/>
          </a:xfrm>
          <a:custGeom>
            <a:avLst/>
            <a:gdLst>
              <a:gd name="connsiteX0" fmla="*/ 0 w 1719072"/>
              <a:gd name="connsiteY0" fmla="*/ 0 h 1708970"/>
              <a:gd name="connsiteX1" fmla="*/ 1719072 w 1719072"/>
              <a:gd name="connsiteY1" fmla="*/ 0 h 1708970"/>
              <a:gd name="connsiteX2" fmla="*/ 1719072 w 1719072"/>
              <a:gd name="connsiteY2" fmla="*/ 1708970 h 1708970"/>
              <a:gd name="connsiteX3" fmla="*/ 0 w 1719072"/>
              <a:gd name="connsiteY3" fmla="*/ 1708970 h 170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08970">
                <a:moveTo>
                  <a:pt x="0" y="0"/>
                </a:moveTo>
                <a:lnTo>
                  <a:pt x="1719072" y="0"/>
                </a:lnTo>
                <a:lnTo>
                  <a:pt x="1719072" y="1708970"/>
                </a:lnTo>
                <a:lnTo>
                  <a:pt x="0" y="17089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683976C8-BDBA-48C4-AC83-73D1D8F0F14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472928" y="5138928"/>
            <a:ext cx="1719072" cy="1719072"/>
          </a:xfrm>
          <a:custGeom>
            <a:avLst/>
            <a:gdLst>
              <a:gd name="connsiteX0" fmla="*/ 0 w 1719072"/>
              <a:gd name="connsiteY0" fmla="*/ 0 h 1719072"/>
              <a:gd name="connsiteX1" fmla="*/ 1719072 w 1719072"/>
              <a:gd name="connsiteY1" fmla="*/ 0 h 1719072"/>
              <a:gd name="connsiteX2" fmla="*/ 1719072 w 1719072"/>
              <a:gd name="connsiteY2" fmla="*/ 1719072 h 1719072"/>
              <a:gd name="connsiteX3" fmla="*/ 0 w 1719072"/>
              <a:gd name="connsiteY3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19072">
                <a:moveTo>
                  <a:pt x="0" y="0"/>
                </a:moveTo>
                <a:lnTo>
                  <a:pt x="1719072" y="0"/>
                </a:lnTo>
                <a:lnTo>
                  <a:pt x="1719072" y="1719072"/>
                </a:lnTo>
                <a:lnTo>
                  <a:pt x="0" y="17190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71082593-1DC5-43B5-947C-7963DD90EBD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44535" y="1713063"/>
            <a:ext cx="1711372" cy="1711984"/>
          </a:xfrm>
          <a:custGeom>
            <a:avLst/>
            <a:gdLst>
              <a:gd name="connsiteX0" fmla="*/ 0 w 1719072"/>
              <a:gd name="connsiteY0" fmla="*/ 0 h 1719072"/>
              <a:gd name="connsiteX1" fmla="*/ 1719072 w 1719072"/>
              <a:gd name="connsiteY1" fmla="*/ 0 h 1719072"/>
              <a:gd name="connsiteX2" fmla="*/ 1719072 w 1719072"/>
              <a:gd name="connsiteY2" fmla="*/ 1719072 h 1719072"/>
              <a:gd name="connsiteX3" fmla="*/ 0 w 1719072"/>
              <a:gd name="connsiteY3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19072">
                <a:moveTo>
                  <a:pt x="0" y="0"/>
                </a:moveTo>
                <a:lnTo>
                  <a:pt x="1719072" y="0"/>
                </a:lnTo>
                <a:lnTo>
                  <a:pt x="1719072" y="1719072"/>
                </a:lnTo>
                <a:lnTo>
                  <a:pt x="0" y="17190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B5DBA416-A900-41C7-B41E-F9D99DE451D5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5025" y="6356350"/>
            <a:ext cx="806416" cy="365125"/>
          </a:xfrm>
        </p:spPr>
        <p:txBody>
          <a:bodyPr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994B7D60-DBB5-47AC-87E6-7194D4E37C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771957" y="6356350"/>
            <a:ext cx="3660014" cy="365125"/>
          </a:xfrm>
        </p:spPr>
        <p:txBody>
          <a:bodyPr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B1B87CF0-D8F7-4D29-BF5C-58C43C97C9B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5548268" y="6356350"/>
            <a:ext cx="809507" cy="365125"/>
          </a:xfrm>
        </p:spPr>
        <p:txBody>
          <a:bodyPr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97D0707-6223-4E41-9E36-C3BF6C78CA4D}"/>
              </a:ext>
            </a:extLst>
          </p:cNvPr>
          <p:cNvSpPr/>
          <p:nvPr userDrawn="1"/>
        </p:nvSpPr>
        <p:spPr>
          <a:xfrm>
            <a:off x="8755907" y="5138928"/>
            <a:ext cx="1719072" cy="1719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447C29C-1D94-4217-A4D7-E0E0A8CACEBC}"/>
              </a:ext>
            </a:extLst>
          </p:cNvPr>
          <p:cNvSpPr/>
          <p:nvPr userDrawn="1"/>
        </p:nvSpPr>
        <p:spPr>
          <a:xfrm>
            <a:off x="7044535" y="5138928"/>
            <a:ext cx="1719072" cy="1719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4362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2 picture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2200" y="1599882"/>
            <a:ext cx="3911600" cy="928688"/>
          </a:xfrm>
        </p:spPr>
        <p:txBody>
          <a:bodyPr lIns="0" anchor="t">
            <a:normAutofit/>
          </a:bodyPr>
          <a:lstStyle>
            <a:lvl1pPr>
              <a:defRPr sz="3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2200" y="2667000"/>
            <a:ext cx="3911600" cy="3438144"/>
          </a:xfrm>
        </p:spPr>
        <p:txBody>
          <a:bodyPr lIns="0" numCol="1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2200" y="6356350"/>
            <a:ext cx="1005116" cy="365125"/>
          </a:xfrm>
        </p:spPr>
        <p:txBody>
          <a:bodyPr lIns="0"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88829" y="6356350"/>
            <a:ext cx="1981200" cy="365125"/>
          </a:xfrm>
        </p:spPr>
        <p:txBody>
          <a:bodyPr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1542" y="6356350"/>
            <a:ext cx="642257" cy="365125"/>
          </a:xfrm>
        </p:spPr>
        <p:txBody>
          <a:bodyPr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7ADB92-0B1B-4197-89C6-501F1706428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3435096"/>
            <a:ext cx="3438144" cy="343814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6E6F19-D213-4BFC-8D80-D66C9D2BD837}"/>
              </a:ext>
            </a:extLst>
          </p:cNvPr>
          <p:cNvSpPr>
            <a:spLocks noChangeAspect="1"/>
          </p:cNvSpPr>
          <p:nvPr userDrawn="1"/>
        </p:nvSpPr>
        <p:spPr>
          <a:xfrm>
            <a:off x="3429000" y="0"/>
            <a:ext cx="3438144" cy="345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B2F89B6-A8D2-4031-8B1F-E4A466C202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4572" y="0"/>
            <a:ext cx="3438144" cy="3438144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73B27F20-1796-4DA8-9840-EFA1E9ABA0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33572" y="3443974"/>
            <a:ext cx="3429000" cy="3422904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2BCC36-E2CF-410A-AD2C-722D76849BDC}"/>
              </a:ext>
            </a:extLst>
          </p:cNvPr>
          <p:cNvSpPr/>
          <p:nvPr userDrawn="1"/>
        </p:nvSpPr>
        <p:spPr>
          <a:xfrm>
            <a:off x="7442200" y="1134423"/>
            <a:ext cx="628650" cy="1822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801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Large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4E9CD21-8789-4906-BCC9-B0591D8285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2900" y="0"/>
            <a:ext cx="118491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99" y="1619250"/>
            <a:ext cx="4813301" cy="1325563"/>
          </a:xfrm>
        </p:spPr>
        <p:txBody>
          <a:bodyPr lIns="0" anchor="b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99" y="3233057"/>
            <a:ext cx="4203701" cy="296454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801717-EC04-4D9F-BE50-E726ECAC1136}"/>
              </a:ext>
            </a:extLst>
          </p:cNvPr>
          <p:cNvSpPr/>
          <p:nvPr userDrawn="1"/>
        </p:nvSpPr>
        <p:spPr>
          <a:xfrm>
            <a:off x="0" y="13716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1841E8-8EE7-488E-B7DD-D1F23F79128D}"/>
              </a:ext>
            </a:extLst>
          </p:cNvPr>
          <p:cNvSpPr/>
          <p:nvPr userDrawn="1"/>
        </p:nvSpPr>
        <p:spPr>
          <a:xfrm>
            <a:off x="0" y="24003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AEF00F-18B6-43AC-BF54-3B4939890FE1}"/>
              </a:ext>
            </a:extLst>
          </p:cNvPr>
          <p:cNvSpPr/>
          <p:nvPr userDrawn="1"/>
        </p:nvSpPr>
        <p:spPr>
          <a:xfrm>
            <a:off x="0" y="27432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C54B6B-8A0E-422F-B2FF-A68441C16904}"/>
              </a:ext>
            </a:extLst>
          </p:cNvPr>
          <p:cNvSpPr/>
          <p:nvPr userDrawn="1"/>
        </p:nvSpPr>
        <p:spPr>
          <a:xfrm>
            <a:off x="0" y="30861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02B99D-D623-4FE2-BDFD-A23B43BEBBDD}"/>
              </a:ext>
            </a:extLst>
          </p:cNvPr>
          <p:cNvSpPr/>
          <p:nvPr userDrawn="1"/>
        </p:nvSpPr>
        <p:spPr>
          <a:xfrm>
            <a:off x="0" y="34290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892CE3-43B8-4AF7-8E2E-1E5C2045F89A}"/>
              </a:ext>
            </a:extLst>
          </p:cNvPr>
          <p:cNvSpPr/>
          <p:nvPr userDrawn="1"/>
        </p:nvSpPr>
        <p:spPr>
          <a:xfrm>
            <a:off x="0" y="37719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C5002F-39B4-49E5-B179-A5F9A322772D}"/>
              </a:ext>
            </a:extLst>
          </p:cNvPr>
          <p:cNvSpPr/>
          <p:nvPr userDrawn="1"/>
        </p:nvSpPr>
        <p:spPr>
          <a:xfrm>
            <a:off x="0" y="41148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47AC63-E8C8-47EF-BDEA-DF587155527B}"/>
              </a:ext>
            </a:extLst>
          </p:cNvPr>
          <p:cNvSpPr/>
          <p:nvPr userDrawn="1"/>
        </p:nvSpPr>
        <p:spPr>
          <a:xfrm>
            <a:off x="0" y="44577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EAD15DF-3882-4D15-8A5D-B08B7A32A9B0}"/>
              </a:ext>
            </a:extLst>
          </p:cNvPr>
          <p:cNvSpPr/>
          <p:nvPr userDrawn="1"/>
        </p:nvSpPr>
        <p:spPr>
          <a:xfrm>
            <a:off x="0" y="48006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A3B466-F022-4299-8575-4347D62E5ADB}"/>
              </a:ext>
            </a:extLst>
          </p:cNvPr>
          <p:cNvSpPr/>
          <p:nvPr userDrawn="1"/>
        </p:nvSpPr>
        <p:spPr>
          <a:xfrm>
            <a:off x="0" y="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03BE58-6B70-49F5-8283-BF3B0B35E1D7}"/>
              </a:ext>
            </a:extLst>
          </p:cNvPr>
          <p:cNvSpPr/>
          <p:nvPr userDrawn="1"/>
        </p:nvSpPr>
        <p:spPr>
          <a:xfrm>
            <a:off x="0" y="6515100"/>
            <a:ext cx="342900" cy="342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65F4154-50AA-4593-A86B-2A7A582D30AA}"/>
              </a:ext>
            </a:extLst>
          </p:cNvPr>
          <p:cNvSpPr/>
          <p:nvPr userDrawn="1"/>
        </p:nvSpPr>
        <p:spPr>
          <a:xfrm>
            <a:off x="0" y="3429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35667C-FE54-4C6C-81D2-C117F6848A7C}"/>
              </a:ext>
            </a:extLst>
          </p:cNvPr>
          <p:cNvSpPr/>
          <p:nvPr userDrawn="1"/>
        </p:nvSpPr>
        <p:spPr>
          <a:xfrm>
            <a:off x="0" y="51435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B327EE7-DDE6-4725-9791-0909802594D4}"/>
              </a:ext>
            </a:extLst>
          </p:cNvPr>
          <p:cNvSpPr/>
          <p:nvPr userDrawn="1"/>
        </p:nvSpPr>
        <p:spPr>
          <a:xfrm>
            <a:off x="0" y="54864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880683C-A1F9-41B4-92B6-6690A542A9CA}"/>
              </a:ext>
            </a:extLst>
          </p:cNvPr>
          <p:cNvSpPr/>
          <p:nvPr userDrawn="1"/>
        </p:nvSpPr>
        <p:spPr>
          <a:xfrm>
            <a:off x="0" y="58293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F012F1-D588-4F57-88B5-6F5532BADA92}"/>
              </a:ext>
            </a:extLst>
          </p:cNvPr>
          <p:cNvSpPr/>
          <p:nvPr userDrawn="1"/>
        </p:nvSpPr>
        <p:spPr>
          <a:xfrm>
            <a:off x="0" y="61722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8FFED0C-C9D9-439B-8A01-3C4181694F90}"/>
              </a:ext>
            </a:extLst>
          </p:cNvPr>
          <p:cNvSpPr/>
          <p:nvPr userDrawn="1"/>
        </p:nvSpPr>
        <p:spPr>
          <a:xfrm>
            <a:off x="0" y="685800"/>
            <a:ext cx="342900" cy="342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03FFB96-6B81-475C-995F-610FEC231FEE}"/>
              </a:ext>
            </a:extLst>
          </p:cNvPr>
          <p:cNvSpPr/>
          <p:nvPr userDrawn="1"/>
        </p:nvSpPr>
        <p:spPr>
          <a:xfrm>
            <a:off x="0" y="10287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E12DC0D-3BAD-4A09-83DE-A880AF5D71CB}"/>
              </a:ext>
            </a:extLst>
          </p:cNvPr>
          <p:cNvSpPr/>
          <p:nvPr userDrawn="1"/>
        </p:nvSpPr>
        <p:spPr>
          <a:xfrm>
            <a:off x="0" y="17145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069B2B0-3E3B-4E71-8023-5CEF05BF4DF3}"/>
              </a:ext>
            </a:extLst>
          </p:cNvPr>
          <p:cNvSpPr/>
          <p:nvPr userDrawn="1"/>
        </p:nvSpPr>
        <p:spPr>
          <a:xfrm>
            <a:off x="0" y="2057400"/>
            <a:ext cx="342900" cy="342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AB15B89-DA8C-4D7D-B70F-286B95F8C931}"/>
              </a:ext>
            </a:extLst>
          </p:cNvPr>
          <p:cNvSpPr/>
          <p:nvPr userDrawn="1"/>
        </p:nvSpPr>
        <p:spPr>
          <a:xfrm>
            <a:off x="1130300" y="1066800"/>
            <a:ext cx="628650" cy="1822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88E0B9BB-DE60-45D5-BB83-F9309D54AD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C1814D13-F502-4AE1-80E4-7479F5797A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D4AA35C5-6F41-4930-94A5-EE0C651150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696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framed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icture Placeholder 106">
            <a:extLst>
              <a:ext uri="{FF2B5EF4-FFF2-40B4-BE49-F238E27FC236}">
                <a16:creationId xmlns:a16="http://schemas.microsoft.com/office/drawing/2014/main" id="{C1039393-3B8E-4456-97AA-ADBC180100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944" y="553068"/>
            <a:ext cx="4608576" cy="5748673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3700" y="3219450"/>
            <a:ext cx="4603750" cy="1343025"/>
          </a:xfrm>
        </p:spPr>
        <p:txBody>
          <a:bodyPr lIns="0" anchor="t">
            <a:normAutofit/>
          </a:bodyPr>
          <a:lstStyle>
            <a:lvl1pPr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38815-B9AF-4BA5-B8D6-3311C4949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43700" y="4589463"/>
            <a:ext cx="4603750" cy="1500187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B87F0D-3BAB-446D-B8D9-08B2C2BB3BD7}"/>
              </a:ext>
            </a:extLst>
          </p:cNvPr>
          <p:cNvSpPr/>
          <p:nvPr userDrawn="1"/>
        </p:nvSpPr>
        <p:spPr>
          <a:xfrm>
            <a:off x="0" y="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04AEEB-DA23-4423-A0A2-D2E04125C4A7}"/>
              </a:ext>
            </a:extLst>
          </p:cNvPr>
          <p:cNvSpPr/>
          <p:nvPr userDrawn="1"/>
        </p:nvSpPr>
        <p:spPr>
          <a:xfrm>
            <a:off x="0" y="572886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2058B74-EF5C-4574-9B30-072FA59B9B21}"/>
              </a:ext>
            </a:extLst>
          </p:cNvPr>
          <p:cNvSpPr/>
          <p:nvPr userDrawn="1"/>
        </p:nvSpPr>
        <p:spPr>
          <a:xfrm>
            <a:off x="0" y="1145772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AE24787-0FCF-4199-AB93-6593FE032C55}"/>
              </a:ext>
            </a:extLst>
          </p:cNvPr>
          <p:cNvSpPr/>
          <p:nvPr userDrawn="1"/>
        </p:nvSpPr>
        <p:spPr>
          <a:xfrm>
            <a:off x="0" y="1718658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F44E538-795F-4C68-9305-B6955DBC7F5D}"/>
              </a:ext>
            </a:extLst>
          </p:cNvPr>
          <p:cNvSpPr/>
          <p:nvPr userDrawn="1"/>
        </p:nvSpPr>
        <p:spPr>
          <a:xfrm>
            <a:off x="0" y="2291544"/>
            <a:ext cx="576072" cy="576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A0463E-1142-44E9-8CB3-9F22F5DF78A8}"/>
              </a:ext>
            </a:extLst>
          </p:cNvPr>
          <p:cNvSpPr/>
          <p:nvPr userDrawn="1"/>
        </p:nvSpPr>
        <p:spPr>
          <a:xfrm>
            <a:off x="0" y="2864430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7898DBE-884D-4A00-AF2F-4295EAF41E13}"/>
              </a:ext>
            </a:extLst>
          </p:cNvPr>
          <p:cNvSpPr/>
          <p:nvPr userDrawn="1"/>
        </p:nvSpPr>
        <p:spPr>
          <a:xfrm>
            <a:off x="0" y="3437316"/>
            <a:ext cx="576072" cy="576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3AB5AC4-C502-4D78-A602-3027D20AB33A}"/>
              </a:ext>
            </a:extLst>
          </p:cNvPr>
          <p:cNvSpPr/>
          <p:nvPr userDrawn="1"/>
        </p:nvSpPr>
        <p:spPr>
          <a:xfrm>
            <a:off x="0" y="4010202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DF81845-E621-4070-9AD6-1F40FFDD82E2}"/>
              </a:ext>
            </a:extLst>
          </p:cNvPr>
          <p:cNvSpPr/>
          <p:nvPr userDrawn="1"/>
        </p:nvSpPr>
        <p:spPr>
          <a:xfrm>
            <a:off x="0" y="458308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9190B9C-4A97-4EDC-9CBD-A68122AE2419}"/>
              </a:ext>
            </a:extLst>
          </p:cNvPr>
          <p:cNvSpPr/>
          <p:nvPr userDrawn="1"/>
        </p:nvSpPr>
        <p:spPr>
          <a:xfrm>
            <a:off x="0" y="5155974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90346E6-78BF-48E9-8EF6-B77BAA49AADA}"/>
              </a:ext>
            </a:extLst>
          </p:cNvPr>
          <p:cNvSpPr/>
          <p:nvPr userDrawn="1"/>
        </p:nvSpPr>
        <p:spPr>
          <a:xfrm>
            <a:off x="0" y="572886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A3902D-54BA-48ED-8547-8856B4F50D2D}"/>
              </a:ext>
            </a:extLst>
          </p:cNvPr>
          <p:cNvSpPr/>
          <p:nvPr userDrawn="1"/>
        </p:nvSpPr>
        <p:spPr>
          <a:xfrm>
            <a:off x="0" y="6281928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5555D5-968D-4715-BA22-C95642914BC2}"/>
              </a:ext>
            </a:extLst>
          </p:cNvPr>
          <p:cNvSpPr/>
          <p:nvPr userDrawn="1"/>
        </p:nvSpPr>
        <p:spPr>
          <a:xfrm>
            <a:off x="571944" y="0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F24F0F4-135E-4625-9A8E-38755078B5E7}"/>
              </a:ext>
            </a:extLst>
          </p:cNvPr>
          <p:cNvSpPr/>
          <p:nvPr userDrawn="1"/>
        </p:nvSpPr>
        <p:spPr>
          <a:xfrm>
            <a:off x="1148016" y="0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1969E72-FA7B-4358-8C46-7F15CF01A747}"/>
              </a:ext>
            </a:extLst>
          </p:cNvPr>
          <p:cNvSpPr/>
          <p:nvPr userDrawn="1"/>
        </p:nvSpPr>
        <p:spPr>
          <a:xfrm>
            <a:off x="1724088" y="0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2F9FDD1-1288-44CD-9C55-6CE3B2FB39F9}"/>
              </a:ext>
            </a:extLst>
          </p:cNvPr>
          <p:cNvSpPr/>
          <p:nvPr userDrawn="1"/>
        </p:nvSpPr>
        <p:spPr>
          <a:xfrm>
            <a:off x="2300160" y="0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30AC56B-D539-45B3-AD66-457D7D874CD8}"/>
              </a:ext>
            </a:extLst>
          </p:cNvPr>
          <p:cNvSpPr/>
          <p:nvPr userDrawn="1"/>
        </p:nvSpPr>
        <p:spPr>
          <a:xfrm>
            <a:off x="2876232" y="0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6434293-E220-465A-9EF3-FF90D0E0F19B}"/>
              </a:ext>
            </a:extLst>
          </p:cNvPr>
          <p:cNvSpPr/>
          <p:nvPr userDrawn="1"/>
        </p:nvSpPr>
        <p:spPr>
          <a:xfrm>
            <a:off x="3452304" y="0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751B4BA-EAD6-4F27-B051-F799EBBAAE12}"/>
              </a:ext>
            </a:extLst>
          </p:cNvPr>
          <p:cNvSpPr/>
          <p:nvPr userDrawn="1"/>
        </p:nvSpPr>
        <p:spPr>
          <a:xfrm>
            <a:off x="4028376" y="0"/>
            <a:ext cx="576072" cy="576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F6A1809-5EEE-4801-A2B0-7350405CDEB5}"/>
              </a:ext>
            </a:extLst>
          </p:cNvPr>
          <p:cNvSpPr/>
          <p:nvPr userDrawn="1"/>
        </p:nvSpPr>
        <p:spPr>
          <a:xfrm>
            <a:off x="4604448" y="0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3B41004-5241-4ED8-8DBD-6D7345DFC934}"/>
              </a:ext>
            </a:extLst>
          </p:cNvPr>
          <p:cNvSpPr/>
          <p:nvPr userDrawn="1"/>
        </p:nvSpPr>
        <p:spPr>
          <a:xfrm>
            <a:off x="5180520" y="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2EC9AD5-87ED-4FC3-A142-A87EB8359263}"/>
              </a:ext>
            </a:extLst>
          </p:cNvPr>
          <p:cNvSpPr/>
          <p:nvPr userDrawn="1"/>
        </p:nvSpPr>
        <p:spPr>
          <a:xfrm>
            <a:off x="5180520" y="563966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BFD4027-F2BA-4F92-8229-FC2C25423B98}"/>
              </a:ext>
            </a:extLst>
          </p:cNvPr>
          <p:cNvSpPr/>
          <p:nvPr userDrawn="1"/>
        </p:nvSpPr>
        <p:spPr>
          <a:xfrm>
            <a:off x="5180520" y="1136852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5A0F8C7-1908-4500-B7D3-5BEDCCC233D8}"/>
              </a:ext>
            </a:extLst>
          </p:cNvPr>
          <p:cNvSpPr/>
          <p:nvPr userDrawn="1"/>
        </p:nvSpPr>
        <p:spPr>
          <a:xfrm>
            <a:off x="5180520" y="1709738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4614BC4-1B39-4DE0-ACCE-6DDED4710BEF}"/>
              </a:ext>
            </a:extLst>
          </p:cNvPr>
          <p:cNvSpPr/>
          <p:nvPr userDrawn="1"/>
        </p:nvSpPr>
        <p:spPr>
          <a:xfrm>
            <a:off x="5180520" y="2282624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F20A7E0-34F3-480A-9BE6-79B88802E55B}"/>
              </a:ext>
            </a:extLst>
          </p:cNvPr>
          <p:cNvSpPr/>
          <p:nvPr userDrawn="1"/>
        </p:nvSpPr>
        <p:spPr>
          <a:xfrm>
            <a:off x="5180520" y="2855510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6A8074E-3117-4E9F-A0E2-53086DF7453D}"/>
              </a:ext>
            </a:extLst>
          </p:cNvPr>
          <p:cNvSpPr/>
          <p:nvPr userDrawn="1"/>
        </p:nvSpPr>
        <p:spPr>
          <a:xfrm>
            <a:off x="5180520" y="3428396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7D0C6A1-221D-421D-9992-0F6CB576A685}"/>
              </a:ext>
            </a:extLst>
          </p:cNvPr>
          <p:cNvSpPr/>
          <p:nvPr userDrawn="1"/>
        </p:nvSpPr>
        <p:spPr>
          <a:xfrm>
            <a:off x="5180520" y="4001282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39E7BB0-5CBA-4258-A058-DD0BD25C2F8E}"/>
              </a:ext>
            </a:extLst>
          </p:cNvPr>
          <p:cNvSpPr/>
          <p:nvPr userDrawn="1"/>
        </p:nvSpPr>
        <p:spPr>
          <a:xfrm>
            <a:off x="5180520" y="457416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3B2A275-45FA-4398-8B2D-80B189135727}"/>
              </a:ext>
            </a:extLst>
          </p:cNvPr>
          <p:cNvSpPr/>
          <p:nvPr userDrawn="1"/>
        </p:nvSpPr>
        <p:spPr>
          <a:xfrm>
            <a:off x="5180520" y="5147054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D63E382-D846-4749-9843-91E603EB5230}"/>
              </a:ext>
            </a:extLst>
          </p:cNvPr>
          <p:cNvSpPr/>
          <p:nvPr userDrawn="1"/>
        </p:nvSpPr>
        <p:spPr>
          <a:xfrm>
            <a:off x="5180520" y="571994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530F3E2-4C57-4A9F-BD15-4E34F155226A}"/>
              </a:ext>
            </a:extLst>
          </p:cNvPr>
          <p:cNvSpPr/>
          <p:nvPr userDrawn="1"/>
        </p:nvSpPr>
        <p:spPr>
          <a:xfrm>
            <a:off x="5180520" y="628192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DD1FBBA-C4C1-423C-8D85-CC2FA3147C8D}"/>
              </a:ext>
            </a:extLst>
          </p:cNvPr>
          <p:cNvSpPr/>
          <p:nvPr userDrawn="1"/>
        </p:nvSpPr>
        <p:spPr>
          <a:xfrm>
            <a:off x="571944" y="6281928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348BA8A-9E10-4BDA-92EB-6C1021EBD8BB}"/>
              </a:ext>
            </a:extLst>
          </p:cNvPr>
          <p:cNvSpPr/>
          <p:nvPr userDrawn="1"/>
        </p:nvSpPr>
        <p:spPr>
          <a:xfrm>
            <a:off x="1148016" y="628192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CF99AB6-B5E9-4BF1-A002-3ED17781E3B2}"/>
              </a:ext>
            </a:extLst>
          </p:cNvPr>
          <p:cNvSpPr/>
          <p:nvPr userDrawn="1"/>
        </p:nvSpPr>
        <p:spPr>
          <a:xfrm>
            <a:off x="1724088" y="6281928"/>
            <a:ext cx="576072" cy="576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D504C16-D7B1-4B1A-BD29-5F63709EFBC0}"/>
              </a:ext>
            </a:extLst>
          </p:cNvPr>
          <p:cNvSpPr/>
          <p:nvPr userDrawn="1"/>
        </p:nvSpPr>
        <p:spPr>
          <a:xfrm>
            <a:off x="2300160" y="6281928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7BFC63B-0BE4-439A-A676-C1171E900B0F}"/>
              </a:ext>
            </a:extLst>
          </p:cNvPr>
          <p:cNvSpPr/>
          <p:nvPr userDrawn="1"/>
        </p:nvSpPr>
        <p:spPr>
          <a:xfrm>
            <a:off x="2876232" y="6281928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BAB1FD7-5A5C-40DF-9C8E-6FCB53B52D50}"/>
              </a:ext>
            </a:extLst>
          </p:cNvPr>
          <p:cNvSpPr/>
          <p:nvPr userDrawn="1"/>
        </p:nvSpPr>
        <p:spPr>
          <a:xfrm>
            <a:off x="3452304" y="628192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E54DCBE-7693-49E1-A5FF-9553046ADC6C}"/>
              </a:ext>
            </a:extLst>
          </p:cNvPr>
          <p:cNvSpPr/>
          <p:nvPr userDrawn="1"/>
        </p:nvSpPr>
        <p:spPr>
          <a:xfrm>
            <a:off x="4028376" y="6281928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CBA41F1-ED75-4F55-BA4B-F88B6BBAD51B}"/>
              </a:ext>
            </a:extLst>
          </p:cNvPr>
          <p:cNvSpPr/>
          <p:nvPr userDrawn="1"/>
        </p:nvSpPr>
        <p:spPr>
          <a:xfrm>
            <a:off x="4604448" y="6281928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292027F-AAE9-4110-9FB9-9485D82493DC}"/>
              </a:ext>
            </a:extLst>
          </p:cNvPr>
          <p:cNvSpPr/>
          <p:nvPr userDrawn="1"/>
        </p:nvSpPr>
        <p:spPr>
          <a:xfrm>
            <a:off x="6743700" y="2837549"/>
            <a:ext cx="628650" cy="1822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12" name="Date Placeholder 3">
            <a:extLst>
              <a:ext uri="{FF2B5EF4-FFF2-40B4-BE49-F238E27FC236}">
                <a16:creationId xmlns:a16="http://schemas.microsoft.com/office/drawing/2014/main" id="{2D66ED17-6A8B-4750-B089-A49B6B7F23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743700" y="6356350"/>
            <a:ext cx="1005116" cy="365125"/>
          </a:xfrm>
        </p:spPr>
        <p:txBody>
          <a:bodyPr lIns="0"/>
          <a:lstStyle>
            <a:lvl1pPr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3" name="Footer Placeholder 4">
            <a:extLst>
              <a:ext uri="{FF2B5EF4-FFF2-40B4-BE49-F238E27FC236}">
                <a16:creationId xmlns:a16="http://schemas.microsoft.com/office/drawing/2014/main" id="{E0A74137-35DA-43A9-A740-435B3099BE7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7903029" y="6356350"/>
            <a:ext cx="2667000" cy="365125"/>
          </a:xfrm>
        </p:spPr>
        <p:txBody>
          <a:bodyPr/>
          <a:lstStyle>
            <a:lvl1pPr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4" name="Slide Number Placeholder 5">
            <a:extLst>
              <a:ext uri="{FF2B5EF4-FFF2-40B4-BE49-F238E27FC236}">
                <a16:creationId xmlns:a16="http://schemas.microsoft.com/office/drawing/2014/main" id="{B68A6459-3B6F-442B-914B-5A5522D3279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1542" y="6356350"/>
            <a:ext cx="642257" cy="365125"/>
          </a:xfrm>
        </p:spPr>
        <p:txBody>
          <a:bodyPr/>
          <a:lstStyle>
            <a:lvl1pPr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120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961596BB-AB96-498E-9FC6-5A2AB545015E}"/>
              </a:ext>
            </a:extLst>
          </p:cNvPr>
          <p:cNvSpPr/>
          <p:nvPr userDrawn="1"/>
        </p:nvSpPr>
        <p:spPr>
          <a:xfrm>
            <a:off x="0" y="0"/>
            <a:ext cx="2133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8340" y="1870710"/>
            <a:ext cx="5664200" cy="67437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9118C8-2BD4-4A40-BC58-4FE44DEC7363}"/>
              </a:ext>
            </a:extLst>
          </p:cNvPr>
          <p:cNvSpPr/>
          <p:nvPr userDrawn="1"/>
        </p:nvSpPr>
        <p:spPr>
          <a:xfrm>
            <a:off x="2118360" y="13716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AD9616-1E71-41BB-8C88-7A8B2E678B19}"/>
              </a:ext>
            </a:extLst>
          </p:cNvPr>
          <p:cNvSpPr/>
          <p:nvPr userDrawn="1"/>
        </p:nvSpPr>
        <p:spPr>
          <a:xfrm>
            <a:off x="2118360" y="24003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C0C635-E6DB-4926-AB50-27C9523BA6D9}"/>
              </a:ext>
            </a:extLst>
          </p:cNvPr>
          <p:cNvSpPr/>
          <p:nvPr userDrawn="1"/>
        </p:nvSpPr>
        <p:spPr>
          <a:xfrm>
            <a:off x="2118360" y="27432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C2E78C-B45B-4FC7-8BA2-B26C3B4C1B7B}"/>
              </a:ext>
            </a:extLst>
          </p:cNvPr>
          <p:cNvSpPr/>
          <p:nvPr userDrawn="1"/>
        </p:nvSpPr>
        <p:spPr>
          <a:xfrm>
            <a:off x="2118360" y="30861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27586E-6CC4-43CF-85A4-5F1DEBF538EE}"/>
              </a:ext>
            </a:extLst>
          </p:cNvPr>
          <p:cNvSpPr/>
          <p:nvPr userDrawn="1"/>
        </p:nvSpPr>
        <p:spPr>
          <a:xfrm>
            <a:off x="2118360" y="34290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A87086-44EB-4B15-9068-C89D4316CCC4}"/>
              </a:ext>
            </a:extLst>
          </p:cNvPr>
          <p:cNvSpPr/>
          <p:nvPr userDrawn="1"/>
        </p:nvSpPr>
        <p:spPr>
          <a:xfrm>
            <a:off x="2118360" y="37719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DBA141-4D66-475C-A7A4-24D56F66EA01}"/>
              </a:ext>
            </a:extLst>
          </p:cNvPr>
          <p:cNvSpPr/>
          <p:nvPr userDrawn="1"/>
        </p:nvSpPr>
        <p:spPr>
          <a:xfrm>
            <a:off x="2118360" y="41148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36208B-40F2-466D-94DD-475C48CC33F1}"/>
              </a:ext>
            </a:extLst>
          </p:cNvPr>
          <p:cNvSpPr/>
          <p:nvPr userDrawn="1"/>
        </p:nvSpPr>
        <p:spPr>
          <a:xfrm>
            <a:off x="2118360" y="44577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A7F399-568C-49DE-BEA4-F1693AC34329}"/>
              </a:ext>
            </a:extLst>
          </p:cNvPr>
          <p:cNvSpPr/>
          <p:nvPr userDrawn="1"/>
        </p:nvSpPr>
        <p:spPr>
          <a:xfrm>
            <a:off x="2118360" y="48006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04A9B4-FE61-456D-821E-17BBAF611724}"/>
              </a:ext>
            </a:extLst>
          </p:cNvPr>
          <p:cNvSpPr/>
          <p:nvPr userDrawn="1"/>
        </p:nvSpPr>
        <p:spPr>
          <a:xfrm>
            <a:off x="2118360" y="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9149E0-1DA5-4D13-B672-D5D022B66892}"/>
              </a:ext>
            </a:extLst>
          </p:cNvPr>
          <p:cNvSpPr/>
          <p:nvPr userDrawn="1"/>
        </p:nvSpPr>
        <p:spPr>
          <a:xfrm>
            <a:off x="2118360" y="65151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34998EA-58DB-4394-B448-32D5476A0416}"/>
              </a:ext>
            </a:extLst>
          </p:cNvPr>
          <p:cNvSpPr/>
          <p:nvPr userDrawn="1"/>
        </p:nvSpPr>
        <p:spPr>
          <a:xfrm>
            <a:off x="2118360" y="3429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0B7785-DD94-4481-9BE0-30321A1E5D4F}"/>
              </a:ext>
            </a:extLst>
          </p:cNvPr>
          <p:cNvSpPr/>
          <p:nvPr userDrawn="1"/>
        </p:nvSpPr>
        <p:spPr>
          <a:xfrm>
            <a:off x="2118360" y="51435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5CA73DF-3F6B-4A8B-BC96-5F0E8816759D}"/>
              </a:ext>
            </a:extLst>
          </p:cNvPr>
          <p:cNvSpPr/>
          <p:nvPr userDrawn="1"/>
        </p:nvSpPr>
        <p:spPr>
          <a:xfrm>
            <a:off x="2118360" y="54864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56AF0A-DC14-4B8A-B41C-950B659F5248}"/>
              </a:ext>
            </a:extLst>
          </p:cNvPr>
          <p:cNvSpPr/>
          <p:nvPr userDrawn="1"/>
        </p:nvSpPr>
        <p:spPr>
          <a:xfrm>
            <a:off x="2118360" y="58293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5D68D2-7542-4F1E-923A-0C6C255A8566}"/>
              </a:ext>
            </a:extLst>
          </p:cNvPr>
          <p:cNvSpPr/>
          <p:nvPr userDrawn="1"/>
        </p:nvSpPr>
        <p:spPr>
          <a:xfrm>
            <a:off x="2118360" y="61722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0DD9ED3-7DCD-4E23-94F2-51C26D610A2B}"/>
              </a:ext>
            </a:extLst>
          </p:cNvPr>
          <p:cNvSpPr/>
          <p:nvPr userDrawn="1"/>
        </p:nvSpPr>
        <p:spPr>
          <a:xfrm>
            <a:off x="2118360" y="6858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7ED83BD-EB0D-46BD-A015-91554B991642}"/>
              </a:ext>
            </a:extLst>
          </p:cNvPr>
          <p:cNvSpPr/>
          <p:nvPr userDrawn="1"/>
        </p:nvSpPr>
        <p:spPr>
          <a:xfrm>
            <a:off x="2118360" y="10287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9C2404-050F-4EF9-B5FD-333059A9D6FA}"/>
              </a:ext>
            </a:extLst>
          </p:cNvPr>
          <p:cNvSpPr/>
          <p:nvPr userDrawn="1"/>
        </p:nvSpPr>
        <p:spPr>
          <a:xfrm>
            <a:off x="2118360" y="17145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4710FF2-3868-4BB0-AA0F-85DAD4623984}"/>
              </a:ext>
            </a:extLst>
          </p:cNvPr>
          <p:cNvSpPr/>
          <p:nvPr userDrawn="1"/>
        </p:nvSpPr>
        <p:spPr>
          <a:xfrm>
            <a:off x="2118360" y="20574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374585" y="2766221"/>
            <a:ext cx="6858002" cy="1325563"/>
          </a:xfrm>
        </p:spPr>
        <p:txBody>
          <a:bodyPr>
            <a:normAutofit/>
          </a:bodyPr>
          <a:lstStyle>
            <a:lvl1pPr algn="ctr"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A36FAFC0-63E1-4A5C-8C07-50890392F1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58940" y="1178560"/>
            <a:ext cx="1143000" cy="674370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3D1D7F95-338B-478D-B221-D4C9EC5472B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498340" y="3506470"/>
            <a:ext cx="5664200" cy="67437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48">
            <a:extLst>
              <a:ext uri="{FF2B5EF4-FFF2-40B4-BE49-F238E27FC236}">
                <a16:creationId xmlns:a16="http://schemas.microsoft.com/office/drawing/2014/main" id="{D5AAA54C-0885-4221-AAAF-831C36B8C0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8940" y="2816860"/>
            <a:ext cx="1143000" cy="674370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07D1309E-F6F7-4FFB-BFBE-F2B34D49D2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98340" y="5157470"/>
            <a:ext cx="5664200" cy="67437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48">
            <a:extLst>
              <a:ext uri="{FF2B5EF4-FFF2-40B4-BE49-F238E27FC236}">
                <a16:creationId xmlns:a16="http://schemas.microsoft.com/office/drawing/2014/main" id="{020F4427-24B5-439F-BAD8-849395F5BD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58940" y="4467860"/>
            <a:ext cx="1143000" cy="674370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57" name="Date Placeholder 3">
            <a:extLst>
              <a:ext uri="{FF2B5EF4-FFF2-40B4-BE49-F238E27FC236}">
                <a16:creationId xmlns:a16="http://schemas.microsoft.com/office/drawing/2014/main" id="{4B58E98B-B927-46C1-8ED3-11D1917EF0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99460" y="6356350"/>
            <a:ext cx="27094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8" name="Footer Placeholder 4">
            <a:extLst>
              <a:ext uri="{FF2B5EF4-FFF2-40B4-BE49-F238E27FC236}">
                <a16:creationId xmlns:a16="http://schemas.microsoft.com/office/drawing/2014/main" id="{6CCE00AF-3769-40CD-9667-5C865AF001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83089" y="6356350"/>
            <a:ext cx="22533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D8C19DE6-07C2-43A2-A5EE-D0967E1F9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961596BB-AB96-498E-9FC6-5A2AB545015E}"/>
              </a:ext>
            </a:extLst>
          </p:cNvPr>
          <p:cNvSpPr/>
          <p:nvPr userDrawn="1"/>
        </p:nvSpPr>
        <p:spPr>
          <a:xfrm>
            <a:off x="0" y="0"/>
            <a:ext cx="2133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9118C8-2BD4-4A40-BC58-4FE44DEC7363}"/>
              </a:ext>
            </a:extLst>
          </p:cNvPr>
          <p:cNvSpPr/>
          <p:nvPr userDrawn="1"/>
        </p:nvSpPr>
        <p:spPr>
          <a:xfrm>
            <a:off x="2118360" y="13716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AD9616-1E71-41BB-8C88-7A8B2E678B19}"/>
              </a:ext>
            </a:extLst>
          </p:cNvPr>
          <p:cNvSpPr/>
          <p:nvPr userDrawn="1"/>
        </p:nvSpPr>
        <p:spPr>
          <a:xfrm>
            <a:off x="2118360" y="24003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C0C635-E6DB-4926-AB50-27C9523BA6D9}"/>
              </a:ext>
            </a:extLst>
          </p:cNvPr>
          <p:cNvSpPr/>
          <p:nvPr userDrawn="1"/>
        </p:nvSpPr>
        <p:spPr>
          <a:xfrm>
            <a:off x="2118360" y="27432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C2E78C-B45B-4FC7-8BA2-B26C3B4C1B7B}"/>
              </a:ext>
            </a:extLst>
          </p:cNvPr>
          <p:cNvSpPr/>
          <p:nvPr userDrawn="1"/>
        </p:nvSpPr>
        <p:spPr>
          <a:xfrm>
            <a:off x="2118360" y="30861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27586E-6CC4-43CF-85A4-5F1DEBF538EE}"/>
              </a:ext>
            </a:extLst>
          </p:cNvPr>
          <p:cNvSpPr/>
          <p:nvPr userDrawn="1"/>
        </p:nvSpPr>
        <p:spPr>
          <a:xfrm>
            <a:off x="2118360" y="34290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A87086-44EB-4B15-9068-C89D4316CCC4}"/>
              </a:ext>
            </a:extLst>
          </p:cNvPr>
          <p:cNvSpPr/>
          <p:nvPr userDrawn="1"/>
        </p:nvSpPr>
        <p:spPr>
          <a:xfrm>
            <a:off x="2118360" y="37719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DBA141-4D66-475C-A7A4-24D56F66EA01}"/>
              </a:ext>
            </a:extLst>
          </p:cNvPr>
          <p:cNvSpPr/>
          <p:nvPr userDrawn="1"/>
        </p:nvSpPr>
        <p:spPr>
          <a:xfrm>
            <a:off x="2118360" y="41148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36208B-40F2-466D-94DD-475C48CC33F1}"/>
              </a:ext>
            </a:extLst>
          </p:cNvPr>
          <p:cNvSpPr/>
          <p:nvPr userDrawn="1"/>
        </p:nvSpPr>
        <p:spPr>
          <a:xfrm>
            <a:off x="2118360" y="44577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A7F399-568C-49DE-BEA4-F1693AC34329}"/>
              </a:ext>
            </a:extLst>
          </p:cNvPr>
          <p:cNvSpPr/>
          <p:nvPr userDrawn="1"/>
        </p:nvSpPr>
        <p:spPr>
          <a:xfrm>
            <a:off x="2118360" y="48006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04A9B4-FE61-456D-821E-17BBAF611724}"/>
              </a:ext>
            </a:extLst>
          </p:cNvPr>
          <p:cNvSpPr/>
          <p:nvPr userDrawn="1"/>
        </p:nvSpPr>
        <p:spPr>
          <a:xfrm>
            <a:off x="2118360" y="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9149E0-1DA5-4D13-B672-D5D022B66892}"/>
              </a:ext>
            </a:extLst>
          </p:cNvPr>
          <p:cNvSpPr/>
          <p:nvPr userDrawn="1"/>
        </p:nvSpPr>
        <p:spPr>
          <a:xfrm>
            <a:off x="2118360" y="65151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34998EA-58DB-4394-B448-32D5476A0416}"/>
              </a:ext>
            </a:extLst>
          </p:cNvPr>
          <p:cNvSpPr/>
          <p:nvPr userDrawn="1"/>
        </p:nvSpPr>
        <p:spPr>
          <a:xfrm>
            <a:off x="2118360" y="3429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0B7785-DD94-4481-9BE0-30321A1E5D4F}"/>
              </a:ext>
            </a:extLst>
          </p:cNvPr>
          <p:cNvSpPr/>
          <p:nvPr userDrawn="1"/>
        </p:nvSpPr>
        <p:spPr>
          <a:xfrm>
            <a:off x="2118360" y="51435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5CA73DF-3F6B-4A8B-BC96-5F0E8816759D}"/>
              </a:ext>
            </a:extLst>
          </p:cNvPr>
          <p:cNvSpPr/>
          <p:nvPr userDrawn="1"/>
        </p:nvSpPr>
        <p:spPr>
          <a:xfrm>
            <a:off x="2118360" y="54864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56AF0A-DC14-4B8A-B41C-950B659F5248}"/>
              </a:ext>
            </a:extLst>
          </p:cNvPr>
          <p:cNvSpPr/>
          <p:nvPr userDrawn="1"/>
        </p:nvSpPr>
        <p:spPr>
          <a:xfrm>
            <a:off x="2118360" y="58293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5D68D2-7542-4F1E-923A-0C6C255A8566}"/>
              </a:ext>
            </a:extLst>
          </p:cNvPr>
          <p:cNvSpPr/>
          <p:nvPr userDrawn="1"/>
        </p:nvSpPr>
        <p:spPr>
          <a:xfrm>
            <a:off x="2118360" y="61722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0DD9ED3-7DCD-4E23-94F2-51C26D610A2B}"/>
              </a:ext>
            </a:extLst>
          </p:cNvPr>
          <p:cNvSpPr/>
          <p:nvPr userDrawn="1"/>
        </p:nvSpPr>
        <p:spPr>
          <a:xfrm>
            <a:off x="2118360" y="6858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7ED83BD-EB0D-46BD-A015-91554B991642}"/>
              </a:ext>
            </a:extLst>
          </p:cNvPr>
          <p:cNvSpPr/>
          <p:nvPr userDrawn="1"/>
        </p:nvSpPr>
        <p:spPr>
          <a:xfrm>
            <a:off x="2118360" y="10287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9C2404-050F-4EF9-B5FD-333059A9D6FA}"/>
              </a:ext>
            </a:extLst>
          </p:cNvPr>
          <p:cNvSpPr/>
          <p:nvPr userDrawn="1"/>
        </p:nvSpPr>
        <p:spPr>
          <a:xfrm>
            <a:off x="2118360" y="17145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4710FF2-3868-4BB0-AA0F-85DAD4623984}"/>
              </a:ext>
            </a:extLst>
          </p:cNvPr>
          <p:cNvSpPr/>
          <p:nvPr userDrawn="1"/>
        </p:nvSpPr>
        <p:spPr>
          <a:xfrm>
            <a:off x="2118360" y="20574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374585" y="2766221"/>
            <a:ext cx="6858002" cy="1325563"/>
          </a:xfrm>
        </p:spPr>
        <p:txBody>
          <a:bodyPr>
            <a:normAutofit/>
          </a:bodyPr>
          <a:lstStyle>
            <a:lvl1pPr algn="ctr"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Date Placeholder 3">
            <a:extLst>
              <a:ext uri="{FF2B5EF4-FFF2-40B4-BE49-F238E27FC236}">
                <a16:creationId xmlns:a16="http://schemas.microsoft.com/office/drawing/2014/main" id="{4B58E98B-B927-46C1-8ED3-11D1917EF0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99460" y="6356350"/>
            <a:ext cx="27094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8" name="Footer Placeholder 4">
            <a:extLst>
              <a:ext uri="{FF2B5EF4-FFF2-40B4-BE49-F238E27FC236}">
                <a16:creationId xmlns:a16="http://schemas.microsoft.com/office/drawing/2014/main" id="{6CCE00AF-3769-40CD-9667-5C865AF001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83089" y="6356350"/>
            <a:ext cx="22533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D8C19DE6-07C2-43A2-A5EE-D0967E1F9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962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1A29850-9B3D-49F0-9198-80F35FD55140}"/>
              </a:ext>
            </a:extLst>
          </p:cNvPr>
          <p:cNvSpPr/>
          <p:nvPr userDrawn="1"/>
        </p:nvSpPr>
        <p:spPr>
          <a:xfrm>
            <a:off x="5222748" y="0"/>
            <a:ext cx="1746503" cy="17556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0672AB-65F9-4533-9452-7872A8E7C3BC}"/>
              </a:ext>
            </a:extLst>
          </p:cNvPr>
          <p:cNvSpPr/>
          <p:nvPr userDrawn="1"/>
        </p:nvSpPr>
        <p:spPr>
          <a:xfrm>
            <a:off x="1740916" y="0"/>
            <a:ext cx="1746504" cy="17556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20BF50-7B12-496A-986A-AF0B9880118F}"/>
              </a:ext>
            </a:extLst>
          </p:cNvPr>
          <p:cNvSpPr/>
          <p:nvPr userDrawn="1"/>
        </p:nvSpPr>
        <p:spPr>
          <a:xfrm>
            <a:off x="0" y="0"/>
            <a:ext cx="1746504" cy="17556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E556028-47A8-47AD-A7ED-1CB2252FBE3D}"/>
              </a:ext>
            </a:extLst>
          </p:cNvPr>
          <p:cNvSpPr/>
          <p:nvPr userDrawn="1"/>
        </p:nvSpPr>
        <p:spPr>
          <a:xfrm>
            <a:off x="10445496" y="0"/>
            <a:ext cx="1746504" cy="17556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7570CE-A79F-452C-A098-5DE30EBBC6FB}"/>
              </a:ext>
            </a:extLst>
          </p:cNvPr>
          <p:cNvSpPr/>
          <p:nvPr userDrawn="1"/>
        </p:nvSpPr>
        <p:spPr>
          <a:xfrm>
            <a:off x="1740916" y="1733044"/>
            <a:ext cx="1746504" cy="17556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D3866FD-426E-414F-B17B-F648AF71EA9B}"/>
              </a:ext>
            </a:extLst>
          </p:cNvPr>
          <p:cNvSpPr/>
          <p:nvPr userDrawn="1"/>
        </p:nvSpPr>
        <p:spPr>
          <a:xfrm>
            <a:off x="0" y="1733044"/>
            <a:ext cx="1746504" cy="175564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B0C63F-EAB3-44FC-B94D-C69BCBD26EBB}"/>
              </a:ext>
            </a:extLst>
          </p:cNvPr>
          <p:cNvSpPr/>
          <p:nvPr userDrawn="1"/>
        </p:nvSpPr>
        <p:spPr>
          <a:xfrm>
            <a:off x="8704580" y="1733044"/>
            <a:ext cx="1746504" cy="17556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79B1BFC-C4E4-428C-A63D-1780C528C70E}"/>
              </a:ext>
            </a:extLst>
          </p:cNvPr>
          <p:cNvSpPr/>
          <p:nvPr userDrawn="1"/>
        </p:nvSpPr>
        <p:spPr>
          <a:xfrm>
            <a:off x="5222748" y="1733044"/>
            <a:ext cx="1746504" cy="17556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6506793-EC4D-4DB9-A0A1-CC46BD8565D8}"/>
              </a:ext>
            </a:extLst>
          </p:cNvPr>
          <p:cNvSpPr/>
          <p:nvPr userDrawn="1"/>
        </p:nvSpPr>
        <p:spPr>
          <a:xfrm>
            <a:off x="10451084" y="1733044"/>
            <a:ext cx="1740916" cy="17556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7BD3197-9B69-4E3D-9A01-662F1F8E514B}"/>
              </a:ext>
            </a:extLst>
          </p:cNvPr>
          <p:cNvSpPr/>
          <p:nvPr userDrawn="1"/>
        </p:nvSpPr>
        <p:spPr>
          <a:xfrm>
            <a:off x="3481832" y="1733044"/>
            <a:ext cx="1746504" cy="175564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720" y="3870960"/>
            <a:ext cx="9052560" cy="1363663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38815-B9AF-4BA5-B8D6-3311C4949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9720" y="5405755"/>
            <a:ext cx="9052560" cy="47688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52">
            <a:extLst>
              <a:ext uri="{FF2B5EF4-FFF2-40B4-BE49-F238E27FC236}">
                <a16:creationId xmlns:a16="http://schemas.microsoft.com/office/drawing/2014/main" id="{AEBBD699-238F-487D-A094-5E479CCCCD4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81832" y="0"/>
            <a:ext cx="1740916" cy="1733044"/>
          </a:xfrm>
          <a:custGeom>
            <a:avLst/>
            <a:gdLst>
              <a:gd name="connsiteX0" fmla="*/ 0 w 1719072"/>
              <a:gd name="connsiteY0" fmla="*/ 0 h 1708970"/>
              <a:gd name="connsiteX1" fmla="*/ 1719072 w 1719072"/>
              <a:gd name="connsiteY1" fmla="*/ 0 h 1708970"/>
              <a:gd name="connsiteX2" fmla="*/ 1719072 w 1719072"/>
              <a:gd name="connsiteY2" fmla="*/ 1708970 h 1708970"/>
              <a:gd name="connsiteX3" fmla="*/ 0 w 1719072"/>
              <a:gd name="connsiteY3" fmla="*/ 1708970 h 170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08970">
                <a:moveTo>
                  <a:pt x="0" y="0"/>
                </a:moveTo>
                <a:lnTo>
                  <a:pt x="1719072" y="0"/>
                </a:lnTo>
                <a:lnTo>
                  <a:pt x="1719072" y="1708970"/>
                </a:lnTo>
                <a:lnTo>
                  <a:pt x="0" y="17089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52">
            <a:extLst>
              <a:ext uri="{FF2B5EF4-FFF2-40B4-BE49-F238E27FC236}">
                <a16:creationId xmlns:a16="http://schemas.microsoft.com/office/drawing/2014/main" id="{6A29DD5B-55DC-47F4-8032-1E78B3A990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04580" y="0"/>
            <a:ext cx="1746504" cy="1733044"/>
          </a:xfrm>
          <a:custGeom>
            <a:avLst/>
            <a:gdLst>
              <a:gd name="connsiteX0" fmla="*/ 0 w 1719072"/>
              <a:gd name="connsiteY0" fmla="*/ 0 h 1708970"/>
              <a:gd name="connsiteX1" fmla="*/ 1719072 w 1719072"/>
              <a:gd name="connsiteY1" fmla="*/ 0 h 1708970"/>
              <a:gd name="connsiteX2" fmla="*/ 1719072 w 1719072"/>
              <a:gd name="connsiteY2" fmla="*/ 1708970 h 1708970"/>
              <a:gd name="connsiteX3" fmla="*/ 0 w 1719072"/>
              <a:gd name="connsiteY3" fmla="*/ 1708970 h 170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08970">
                <a:moveTo>
                  <a:pt x="0" y="0"/>
                </a:moveTo>
                <a:lnTo>
                  <a:pt x="1719072" y="0"/>
                </a:lnTo>
                <a:lnTo>
                  <a:pt x="1719072" y="1708970"/>
                </a:lnTo>
                <a:lnTo>
                  <a:pt x="0" y="17089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52">
            <a:extLst>
              <a:ext uri="{FF2B5EF4-FFF2-40B4-BE49-F238E27FC236}">
                <a16:creationId xmlns:a16="http://schemas.microsoft.com/office/drawing/2014/main" id="{DF373D3C-15A7-41D7-A80E-63E14EA87B2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969252" y="1733044"/>
            <a:ext cx="1735328" cy="1755648"/>
          </a:xfrm>
          <a:custGeom>
            <a:avLst/>
            <a:gdLst>
              <a:gd name="connsiteX0" fmla="*/ 0 w 1719072"/>
              <a:gd name="connsiteY0" fmla="*/ 0 h 1708970"/>
              <a:gd name="connsiteX1" fmla="*/ 1719072 w 1719072"/>
              <a:gd name="connsiteY1" fmla="*/ 0 h 1708970"/>
              <a:gd name="connsiteX2" fmla="*/ 1719072 w 1719072"/>
              <a:gd name="connsiteY2" fmla="*/ 1708970 h 1708970"/>
              <a:gd name="connsiteX3" fmla="*/ 0 w 1719072"/>
              <a:gd name="connsiteY3" fmla="*/ 1708970 h 170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08970">
                <a:moveTo>
                  <a:pt x="0" y="0"/>
                </a:moveTo>
                <a:lnTo>
                  <a:pt x="1719072" y="0"/>
                </a:lnTo>
                <a:lnTo>
                  <a:pt x="1719072" y="1708970"/>
                </a:lnTo>
                <a:lnTo>
                  <a:pt x="0" y="17089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FEFBC2-5C67-4F2E-8B5F-6AAF8656FBA4}"/>
              </a:ext>
            </a:extLst>
          </p:cNvPr>
          <p:cNvSpPr/>
          <p:nvPr userDrawn="1"/>
        </p:nvSpPr>
        <p:spPr>
          <a:xfrm>
            <a:off x="6969250" y="0"/>
            <a:ext cx="1740917" cy="17330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591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49138" y="6356350"/>
            <a:ext cx="783776" cy="365125"/>
          </a:xfrm>
        </p:spPr>
        <p:txBody>
          <a:bodyPr lIns="0"/>
          <a:lstStyle>
            <a:lvl1pPr>
              <a:defRPr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8">
            <a:extLst>
              <a:ext uri="{FF2B5EF4-FFF2-40B4-BE49-F238E27FC236}">
                <a16:creationId xmlns:a16="http://schemas.microsoft.com/office/drawing/2014/main" id="{F5B0F680-047E-4915-A8F5-EFB05A62D5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3175" y="607060"/>
            <a:ext cx="6082549" cy="6254745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C3D54C-F4F9-4FBF-80F6-F45EFD6A2CFF}"/>
              </a:ext>
            </a:extLst>
          </p:cNvPr>
          <p:cNvSpPr/>
          <p:nvPr userDrawn="1"/>
        </p:nvSpPr>
        <p:spPr>
          <a:xfrm>
            <a:off x="0" y="0"/>
            <a:ext cx="607060" cy="6070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70E28C-9E20-435C-99D0-48CF2909019B}"/>
              </a:ext>
            </a:extLst>
          </p:cNvPr>
          <p:cNvSpPr/>
          <p:nvPr userDrawn="1"/>
        </p:nvSpPr>
        <p:spPr>
          <a:xfrm>
            <a:off x="1213390" y="0"/>
            <a:ext cx="607060" cy="607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06EA5A-9289-4E46-9AB8-457FE7AD1491}"/>
              </a:ext>
            </a:extLst>
          </p:cNvPr>
          <p:cNvSpPr/>
          <p:nvPr userDrawn="1"/>
        </p:nvSpPr>
        <p:spPr>
          <a:xfrm>
            <a:off x="1820085" y="0"/>
            <a:ext cx="607060" cy="6070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425AF3-AF4E-4334-8EF6-9C9C36BFF6E9}"/>
              </a:ext>
            </a:extLst>
          </p:cNvPr>
          <p:cNvSpPr/>
          <p:nvPr userDrawn="1"/>
        </p:nvSpPr>
        <p:spPr>
          <a:xfrm>
            <a:off x="2426780" y="0"/>
            <a:ext cx="607060" cy="6070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44959B-5FB7-4710-8EB4-C6F2E27C47D4}"/>
              </a:ext>
            </a:extLst>
          </p:cNvPr>
          <p:cNvSpPr/>
          <p:nvPr userDrawn="1"/>
        </p:nvSpPr>
        <p:spPr>
          <a:xfrm>
            <a:off x="3033475" y="0"/>
            <a:ext cx="607060" cy="6070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72CBB0-055F-4C86-A198-4CCA83E0D07C}"/>
              </a:ext>
            </a:extLst>
          </p:cNvPr>
          <p:cNvSpPr/>
          <p:nvPr userDrawn="1"/>
        </p:nvSpPr>
        <p:spPr>
          <a:xfrm>
            <a:off x="3640170" y="0"/>
            <a:ext cx="607060" cy="607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507067-9434-4548-88C1-96187DB5A02A}"/>
              </a:ext>
            </a:extLst>
          </p:cNvPr>
          <p:cNvSpPr/>
          <p:nvPr userDrawn="1"/>
        </p:nvSpPr>
        <p:spPr>
          <a:xfrm>
            <a:off x="4246865" y="0"/>
            <a:ext cx="607060" cy="6070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ACD849-640F-48CE-8342-1AE774134F52}"/>
              </a:ext>
            </a:extLst>
          </p:cNvPr>
          <p:cNvSpPr/>
          <p:nvPr userDrawn="1"/>
        </p:nvSpPr>
        <p:spPr>
          <a:xfrm>
            <a:off x="4853560" y="0"/>
            <a:ext cx="607060" cy="6070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195952-CF8E-4D15-9CC8-CA4743A73453}"/>
              </a:ext>
            </a:extLst>
          </p:cNvPr>
          <p:cNvSpPr/>
          <p:nvPr userDrawn="1"/>
        </p:nvSpPr>
        <p:spPr>
          <a:xfrm>
            <a:off x="5460256" y="0"/>
            <a:ext cx="607060" cy="6070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1A4A50-99ED-4ED2-8288-09A681E55857}"/>
              </a:ext>
            </a:extLst>
          </p:cNvPr>
          <p:cNvSpPr/>
          <p:nvPr userDrawn="1"/>
        </p:nvSpPr>
        <p:spPr>
          <a:xfrm>
            <a:off x="606695" y="0"/>
            <a:ext cx="607060" cy="6070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5E24E4D-15D7-4BF5-9092-BD4E86DB7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3700" y="3219450"/>
            <a:ext cx="4603750" cy="1343025"/>
          </a:xfrm>
        </p:spPr>
        <p:txBody>
          <a:bodyPr lIns="0" anchor="t">
            <a:normAutofit/>
          </a:bodyPr>
          <a:lstStyle>
            <a:lvl1pPr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27093093-F077-4A1D-A6ED-946369A58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43700" y="4589463"/>
            <a:ext cx="4603750" cy="1500187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93E355-5671-4FE4-8958-99FC40EF5B1D}"/>
              </a:ext>
            </a:extLst>
          </p:cNvPr>
          <p:cNvSpPr/>
          <p:nvPr userDrawn="1"/>
        </p:nvSpPr>
        <p:spPr>
          <a:xfrm>
            <a:off x="6743700" y="2850249"/>
            <a:ext cx="628650" cy="1822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F3D699E8-339D-4753-8032-13F328CF9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47214" y="6356350"/>
            <a:ext cx="2808515" cy="365125"/>
          </a:xfrm>
        </p:spPr>
        <p:txBody>
          <a:bodyPr/>
          <a:lstStyle>
            <a:lvl1pPr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C24FE381-D866-4C7F-95D5-4CF34B3AD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0030" y="6356350"/>
            <a:ext cx="783770" cy="365125"/>
          </a:xfrm>
        </p:spPr>
        <p:txBody>
          <a:bodyPr/>
          <a:lstStyle>
            <a:lvl1pPr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829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cellaneous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4A94B9-9E00-4DD6-BCD4-604645044CAD}"/>
              </a:ext>
            </a:extLst>
          </p:cNvPr>
          <p:cNvSpPr/>
          <p:nvPr userDrawn="1"/>
        </p:nvSpPr>
        <p:spPr>
          <a:xfrm>
            <a:off x="5017194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39AA0F-90FD-444F-B618-EE6F4C1F122A}"/>
              </a:ext>
            </a:extLst>
          </p:cNvPr>
          <p:cNvSpPr/>
          <p:nvPr userDrawn="1"/>
        </p:nvSpPr>
        <p:spPr>
          <a:xfrm>
            <a:off x="4300452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35D740-BF58-4DAE-A85B-5EF9B6EE3615}"/>
              </a:ext>
            </a:extLst>
          </p:cNvPr>
          <p:cNvSpPr/>
          <p:nvPr userDrawn="1"/>
        </p:nvSpPr>
        <p:spPr>
          <a:xfrm>
            <a:off x="5375565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B3B2E1-FF09-40A7-993A-BFF59632C25C}"/>
              </a:ext>
            </a:extLst>
          </p:cNvPr>
          <p:cNvSpPr/>
          <p:nvPr userDrawn="1"/>
        </p:nvSpPr>
        <p:spPr>
          <a:xfrm>
            <a:off x="358371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9981C2-BC8B-44CC-9A8B-A5B381264380}"/>
              </a:ext>
            </a:extLst>
          </p:cNvPr>
          <p:cNvSpPr/>
          <p:nvPr userDrawn="1"/>
        </p:nvSpPr>
        <p:spPr>
          <a:xfrm>
            <a:off x="2866968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FAAD0A-E8F9-47F8-874E-433E4C9A92AC}"/>
              </a:ext>
            </a:extLst>
          </p:cNvPr>
          <p:cNvSpPr/>
          <p:nvPr userDrawn="1"/>
        </p:nvSpPr>
        <p:spPr>
          <a:xfrm>
            <a:off x="2150226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71ABB2-3607-4850-A2E7-141BF30EA1E4}"/>
              </a:ext>
            </a:extLst>
          </p:cNvPr>
          <p:cNvSpPr/>
          <p:nvPr userDrawn="1"/>
        </p:nvSpPr>
        <p:spPr>
          <a:xfrm>
            <a:off x="3225339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AFBB6AA-DB66-48A4-BBD2-9B36C02E5371}"/>
              </a:ext>
            </a:extLst>
          </p:cNvPr>
          <p:cNvSpPr/>
          <p:nvPr userDrawn="1"/>
        </p:nvSpPr>
        <p:spPr>
          <a:xfrm>
            <a:off x="1791855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9AC868-5C63-419B-8791-593862E707C6}"/>
              </a:ext>
            </a:extLst>
          </p:cNvPr>
          <p:cNvSpPr/>
          <p:nvPr userDrawn="1"/>
        </p:nvSpPr>
        <p:spPr>
          <a:xfrm>
            <a:off x="1433484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36AF71-D03B-4190-8590-1688288FB9F2}"/>
              </a:ext>
            </a:extLst>
          </p:cNvPr>
          <p:cNvSpPr/>
          <p:nvPr userDrawn="1"/>
        </p:nvSpPr>
        <p:spPr>
          <a:xfrm>
            <a:off x="6092307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DA6CEDE-A238-4C3A-B315-B3D3081EC7CC}"/>
              </a:ext>
            </a:extLst>
          </p:cNvPr>
          <p:cNvSpPr/>
          <p:nvPr userDrawn="1"/>
        </p:nvSpPr>
        <p:spPr>
          <a:xfrm>
            <a:off x="358371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4ACE100-6140-4208-8CE9-DFE45B35007E}"/>
              </a:ext>
            </a:extLst>
          </p:cNvPr>
          <p:cNvSpPr/>
          <p:nvPr userDrawn="1"/>
        </p:nvSpPr>
        <p:spPr>
          <a:xfrm>
            <a:off x="4658823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75F84B-6DC9-4492-A492-95E4ABEF1B78}"/>
              </a:ext>
            </a:extLst>
          </p:cNvPr>
          <p:cNvSpPr/>
          <p:nvPr userDrawn="1"/>
        </p:nvSpPr>
        <p:spPr>
          <a:xfrm>
            <a:off x="1075113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A788D4C-E960-45E8-ABC4-72FC2128647B}"/>
              </a:ext>
            </a:extLst>
          </p:cNvPr>
          <p:cNvSpPr/>
          <p:nvPr userDrawn="1"/>
        </p:nvSpPr>
        <p:spPr>
          <a:xfrm>
            <a:off x="2508597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28D71AB-A26E-43A9-B413-A59CFBCDD9B1}"/>
              </a:ext>
            </a:extLst>
          </p:cNvPr>
          <p:cNvSpPr/>
          <p:nvPr userDrawn="1"/>
        </p:nvSpPr>
        <p:spPr>
          <a:xfrm>
            <a:off x="716742" y="0"/>
            <a:ext cx="365760" cy="3657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71E9C91-A1C1-432A-9523-A511B304162F}"/>
              </a:ext>
            </a:extLst>
          </p:cNvPr>
          <p:cNvSpPr/>
          <p:nvPr userDrawn="1"/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1D3C8E1-8F58-4916-9097-718454DAC9FC}"/>
              </a:ext>
            </a:extLst>
          </p:cNvPr>
          <p:cNvSpPr/>
          <p:nvPr userDrawn="1"/>
        </p:nvSpPr>
        <p:spPr>
          <a:xfrm>
            <a:off x="5733936" y="0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1465436-7CD8-4713-84B2-BE392283D713}"/>
              </a:ext>
            </a:extLst>
          </p:cNvPr>
          <p:cNvSpPr/>
          <p:nvPr userDrawn="1"/>
        </p:nvSpPr>
        <p:spPr>
          <a:xfrm>
            <a:off x="3942081" y="0"/>
            <a:ext cx="365760" cy="3657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54BFDB3-CC2F-4666-9557-90812A8E5147}"/>
              </a:ext>
            </a:extLst>
          </p:cNvPr>
          <p:cNvSpPr/>
          <p:nvPr userDrawn="1"/>
        </p:nvSpPr>
        <p:spPr>
          <a:xfrm>
            <a:off x="11467872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DD356C3-53D1-4AF1-B3FD-AEEFF75FDB5C}"/>
              </a:ext>
            </a:extLst>
          </p:cNvPr>
          <p:cNvSpPr/>
          <p:nvPr userDrawn="1"/>
        </p:nvSpPr>
        <p:spPr>
          <a:xfrm>
            <a:off x="10751130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8C89E7C-AF7A-4E82-B01B-1A945C7BBF79}"/>
              </a:ext>
            </a:extLst>
          </p:cNvPr>
          <p:cNvSpPr/>
          <p:nvPr userDrawn="1"/>
        </p:nvSpPr>
        <p:spPr>
          <a:xfrm>
            <a:off x="1182624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605B19F-DE4A-4705-A964-0579015AED0E}"/>
              </a:ext>
            </a:extLst>
          </p:cNvPr>
          <p:cNvSpPr/>
          <p:nvPr userDrawn="1"/>
        </p:nvSpPr>
        <p:spPr>
          <a:xfrm>
            <a:off x="10034388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D299157-3482-4535-BECD-566EFFF308AD}"/>
              </a:ext>
            </a:extLst>
          </p:cNvPr>
          <p:cNvSpPr/>
          <p:nvPr userDrawn="1"/>
        </p:nvSpPr>
        <p:spPr>
          <a:xfrm>
            <a:off x="9317646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C8CCBF5-CCDC-43C9-B57D-B9DAE23B58BE}"/>
              </a:ext>
            </a:extLst>
          </p:cNvPr>
          <p:cNvSpPr/>
          <p:nvPr userDrawn="1"/>
        </p:nvSpPr>
        <p:spPr>
          <a:xfrm>
            <a:off x="8600904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412D896-790A-420A-BBFB-AFDB7BD9B603}"/>
              </a:ext>
            </a:extLst>
          </p:cNvPr>
          <p:cNvSpPr/>
          <p:nvPr userDrawn="1"/>
        </p:nvSpPr>
        <p:spPr>
          <a:xfrm>
            <a:off x="9676017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5941E70-EE67-4F80-B753-2F6426D0A9DA}"/>
              </a:ext>
            </a:extLst>
          </p:cNvPr>
          <p:cNvSpPr/>
          <p:nvPr userDrawn="1"/>
        </p:nvSpPr>
        <p:spPr>
          <a:xfrm>
            <a:off x="8242533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751E552-2222-4200-8E39-4DF2BEB677FD}"/>
              </a:ext>
            </a:extLst>
          </p:cNvPr>
          <p:cNvSpPr/>
          <p:nvPr userDrawn="1"/>
        </p:nvSpPr>
        <p:spPr>
          <a:xfrm>
            <a:off x="7884162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43002CA-9883-43A9-B000-00F9F7A14D27}"/>
              </a:ext>
            </a:extLst>
          </p:cNvPr>
          <p:cNvSpPr/>
          <p:nvPr userDrawn="1"/>
        </p:nvSpPr>
        <p:spPr>
          <a:xfrm>
            <a:off x="6809049" y="0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61A1E0B-5D8C-42BB-8493-4A6E267A7C73}"/>
              </a:ext>
            </a:extLst>
          </p:cNvPr>
          <p:cNvSpPr/>
          <p:nvPr userDrawn="1"/>
        </p:nvSpPr>
        <p:spPr>
          <a:xfrm>
            <a:off x="11109501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1E86EA3-C77E-4F5B-B2D8-06ACD07DECA4}"/>
              </a:ext>
            </a:extLst>
          </p:cNvPr>
          <p:cNvSpPr/>
          <p:nvPr userDrawn="1"/>
        </p:nvSpPr>
        <p:spPr>
          <a:xfrm>
            <a:off x="7525791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DD0E5EA-DA68-48FA-984B-26F2185EF431}"/>
              </a:ext>
            </a:extLst>
          </p:cNvPr>
          <p:cNvSpPr/>
          <p:nvPr userDrawn="1"/>
        </p:nvSpPr>
        <p:spPr>
          <a:xfrm>
            <a:off x="8959275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1E5F851-80EC-44A1-B97A-D40F00A63A11}"/>
              </a:ext>
            </a:extLst>
          </p:cNvPr>
          <p:cNvSpPr/>
          <p:nvPr userDrawn="1"/>
        </p:nvSpPr>
        <p:spPr>
          <a:xfrm>
            <a:off x="716742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06D6FCB-D2DE-4100-B034-4F158AA21763}"/>
              </a:ext>
            </a:extLst>
          </p:cNvPr>
          <p:cNvSpPr/>
          <p:nvPr userDrawn="1"/>
        </p:nvSpPr>
        <p:spPr>
          <a:xfrm>
            <a:off x="6450678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3C2CDE-BD78-4521-A433-7332BF3D57FA}"/>
              </a:ext>
            </a:extLst>
          </p:cNvPr>
          <p:cNvSpPr/>
          <p:nvPr userDrawn="1"/>
        </p:nvSpPr>
        <p:spPr>
          <a:xfrm>
            <a:off x="10392759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Text Placeholder 2">
            <a:extLst>
              <a:ext uri="{FF2B5EF4-FFF2-40B4-BE49-F238E27FC236}">
                <a16:creationId xmlns:a16="http://schemas.microsoft.com/office/drawing/2014/main" id="{4BBE4B76-BA2D-4EA4-A178-30F57AC1DF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43984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28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78" name="Text Placeholder 4">
            <a:extLst>
              <a:ext uri="{FF2B5EF4-FFF2-40B4-BE49-F238E27FC236}">
                <a16:creationId xmlns:a16="http://schemas.microsoft.com/office/drawing/2014/main" id="{045FF175-F59F-4A69-B296-E046C778424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43984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28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80" name="Text Placeholder 2">
            <a:extLst>
              <a:ext uri="{FF2B5EF4-FFF2-40B4-BE49-F238E27FC236}">
                <a16:creationId xmlns:a16="http://schemas.microsoft.com/office/drawing/2014/main" id="{FBAA7D2D-B5F0-416A-A89F-1DC3E6A877E6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43984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28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82" name="Text Placeholder 2">
            <a:extLst>
              <a:ext uri="{FF2B5EF4-FFF2-40B4-BE49-F238E27FC236}">
                <a16:creationId xmlns:a16="http://schemas.microsoft.com/office/drawing/2014/main" id="{01187116-E25F-47A2-9BC5-532F3F42D31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43980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28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84" name="Text Placeholder 2">
            <a:extLst>
              <a:ext uri="{FF2B5EF4-FFF2-40B4-BE49-F238E27FC236}">
                <a16:creationId xmlns:a16="http://schemas.microsoft.com/office/drawing/2014/main" id="{B69B6CD5-B022-423C-A017-AD2D8FFA0665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38200" y="5226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20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6" name="Text Placeholder 2">
            <a:extLst>
              <a:ext uri="{FF2B5EF4-FFF2-40B4-BE49-F238E27FC236}">
                <a16:creationId xmlns:a16="http://schemas.microsoft.com/office/drawing/2014/main" id="{06A7180A-5FBF-4DE7-A668-E24E022DFA9E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298609" y="5226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20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7" name="Text Placeholder 2">
            <a:extLst>
              <a:ext uri="{FF2B5EF4-FFF2-40B4-BE49-F238E27FC236}">
                <a16:creationId xmlns:a16="http://schemas.microsoft.com/office/drawing/2014/main" id="{2EFABF40-7E40-4F8A-80D3-DB5903EEBDF1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23074" y="5226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20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Text Placeholder 2">
            <a:extLst>
              <a:ext uri="{FF2B5EF4-FFF2-40B4-BE49-F238E27FC236}">
                <a16:creationId xmlns:a16="http://schemas.microsoft.com/office/drawing/2014/main" id="{FFD10C91-B253-496D-889A-D48B1A0AA556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3562665" y="5226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20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9" name="Title 1">
            <a:extLst>
              <a:ext uri="{FF2B5EF4-FFF2-40B4-BE49-F238E27FC236}">
                <a16:creationId xmlns:a16="http://schemas.microsoft.com/office/drawing/2014/main" id="{9FDBCD91-EE94-4107-8814-059FE0E8F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476" y="629616"/>
            <a:ext cx="9371048" cy="1325563"/>
          </a:xfrm>
        </p:spPr>
        <p:txBody>
          <a:bodyPr anchor="ctr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3" name="Date Placeholder 3">
            <a:extLst>
              <a:ext uri="{FF2B5EF4-FFF2-40B4-BE49-F238E27FC236}">
                <a16:creationId xmlns:a16="http://schemas.microsoft.com/office/drawing/2014/main" id="{3EDC5EF0-E937-47AD-8F93-11A7E03197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4" name="Footer Placeholder 4">
            <a:extLst>
              <a:ext uri="{FF2B5EF4-FFF2-40B4-BE49-F238E27FC236}">
                <a16:creationId xmlns:a16="http://schemas.microsoft.com/office/drawing/2014/main" id="{4CB9AE8E-EB22-4097-951C-4A6E38B2D47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5" name="Slide Number Placeholder 5">
            <a:extLst>
              <a:ext uri="{FF2B5EF4-FFF2-40B4-BE49-F238E27FC236}">
                <a16:creationId xmlns:a16="http://schemas.microsoft.com/office/drawing/2014/main" id="{D89D10F4-442B-4B78-B541-92469482E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75" r:id="rId3"/>
    <p:sldLayoutId id="2147483676" r:id="rId4"/>
    <p:sldLayoutId id="2147483650" r:id="rId5"/>
    <p:sldLayoutId id="2147483682" r:id="rId6"/>
    <p:sldLayoutId id="2147483667" r:id="rId7"/>
    <p:sldLayoutId id="2147483668" r:id="rId8"/>
    <p:sldLayoutId id="2147483656" r:id="rId9"/>
    <p:sldLayoutId id="2147483677" r:id="rId10"/>
    <p:sldLayoutId id="2147483664" r:id="rId11"/>
    <p:sldLayoutId id="2147483678" r:id="rId12"/>
    <p:sldLayoutId id="2147483679" r:id="rId13"/>
    <p:sldLayoutId id="2147483680" r:id="rId14"/>
    <p:sldLayoutId id="2147483673" r:id="rId15"/>
    <p:sldLayoutId id="2147483681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freestock.com/free-photos/pretty-teenage-girl-standing-confused-front-582473059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6.png"/><Relationship Id="rId7" Type="http://schemas.openxmlformats.org/officeDocument/2006/relationships/hyperlink" Target="https://commons.wikimedia.org/wiki/Category:Tabla_players_from_India" TargetMode="External"/><Relationship Id="rId12" Type="http://schemas.openxmlformats.org/officeDocument/2006/relationships/hyperlink" Target="https://courses.lumenlearning.com/elpaso-publicspeaking/chapter/chapter-10-using-stylized-language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jpg"/><Relationship Id="rId11" Type="http://schemas.openxmlformats.org/officeDocument/2006/relationships/image" Target="../media/image11.jpg"/><Relationship Id="rId5" Type="http://schemas.openxmlformats.org/officeDocument/2006/relationships/image" Target="../media/image7.jpeg"/><Relationship Id="rId10" Type="http://schemas.openxmlformats.org/officeDocument/2006/relationships/hyperlink" Target="https://www.pexels.com/photo/audience-band-concert-crowd-167636/" TargetMode="External"/><Relationship Id="rId4" Type="http://schemas.openxmlformats.org/officeDocument/2006/relationships/hyperlink" Target="https://pixabay.com/vectors/play-button-button-play-sign-audio-2138735/" TargetMode="External"/><Relationship Id="rId9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hyperlink" Target="http://musiceducationauthority.blogspot.com/2010/09/musical-instruments-of-india.html" TargetMode="External"/><Relationship Id="rId7" Type="http://schemas.openxmlformats.org/officeDocument/2006/relationships/hyperlink" Target="http://www.indianetzone.com/52/classification_indian_musical_instruments.htm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jpg"/><Relationship Id="rId5" Type="http://schemas.openxmlformats.org/officeDocument/2006/relationships/hyperlink" Target="https://freepngimg.com/png/16821-violin-png" TargetMode="External"/><Relationship Id="rId4" Type="http://schemas.openxmlformats.org/officeDocument/2006/relationships/image" Target="../media/image13.png"/><Relationship Id="rId9" Type="http://schemas.openxmlformats.org/officeDocument/2006/relationships/hyperlink" Target="https://commons.wikimedia.org/wiki/File:Pakistani_Qawwali_Harmonium.jp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person with red hair in front of pink background">
            <a:extLst>
              <a:ext uri="{FF2B5EF4-FFF2-40B4-BE49-F238E27FC236}">
                <a16:creationId xmlns:a16="http://schemas.microsoft.com/office/drawing/2014/main" id="{0B5415FF-395A-4AF8-B0FD-292979D3F80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15570" y="1079"/>
            <a:ext cx="1719072" cy="1719072"/>
          </a:xfrm>
        </p:spPr>
      </p:pic>
      <p:pic>
        <p:nvPicPr>
          <p:cNvPr id="18" name="Picture Placeholder 17" descr="red-headed person with round glasses, blue scarf, against an orange background">
            <a:extLst>
              <a:ext uri="{FF2B5EF4-FFF2-40B4-BE49-F238E27FC236}">
                <a16:creationId xmlns:a16="http://schemas.microsoft.com/office/drawing/2014/main" id="{DF1622E7-8A65-41B3-A580-D41862C0882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823" y="1713063"/>
            <a:ext cx="1719072" cy="171907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2" y="1917247"/>
            <a:ext cx="6676570" cy="2413965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XpressionWindow?</a:t>
            </a:r>
          </a:p>
        </p:txBody>
      </p:sp>
      <p:pic>
        <p:nvPicPr>
          <p:cNvPr id="15" name="Picture Placeholder 14" descr="person with yellow sweater and black hat against a blue background">
            <a:extLst>
              <a:ext uri="{FF2B5EF4-FFF2-40B4-BE49-F238E27FC236}">
                <a16:creationId xmlns:a16="http://schemas.microsoft.com/office/drawing/2014/main" id="{BC440D7D-B6ED-48AB-80DC-7E1E2E8E61C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15570" y="5137031"/>
            <a:ext cx="1719072" cy="1719072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35460F-9E7A-CF3E-8437-800BEDA881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Ambarish Deshpande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374585" y="2766221"/>
            <a:ext cx="6858002" cy="1325563"/>
          </a:xfrm>
        </p:spPr>
        <p:txBody>
          <a:bodyPr/>
          <a:lstStyle/>
          <a:p>
            <a:r>
              <a:rPr lang="en-US" dirty="0"/>
              <a:t>Today’s Artists</a:t>
            </a:r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86A68C5A-097F-4E40-B09F-300C3632E4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98E01EA-4B1D-0198-6483-0C86945CA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2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041845" y="910225"/>
            <a:ext cx="4010485" cy="3297510"/>
          </a:xfrm>
          <a:prstGeom prst="rect">
            <a:avLst/>
          </a:prstGeom>
        </p:spPr>
      </p:pic>
      <p:sp>
        <p:nvSpPr>
          <p:cNvPr id="32" name="Speech Bubble: Oval 31">
            <a:extLst>
              <a:ext uri="{FF2B5EF4-FFF2-40B4-BE49-F238E27FC236}">
                <a16:creationId xmlns:a16="http://schemas.microsoft.com/office/drawing/2014/main" id="{E29B759E-1EC4-1C35-80C9-9C376D0E1D8B}"/>
              </a:ext>
            </a:extLst>
          </p:cNvPr>
          <p:cNvSpPr/>
          <p:nvPr/>
        </p:nvSpPr>
        <p:spPr>
          <a:xfrm>
            <a:off x="8072137" y="316394"/>
            <a:ext cx="3396343" cy="1476914"/>
          </a:xfrm>
          <a:prstGeom prst="wedgeEllipseCallout">
            <a:avLst>
              <a:gd name="adj1" fmla="val -54487"/>
              <a:gd name="adj2" fmla="val 95864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do I create my own online space, where I can market my content?</a:t>
            </a:r>
            <a:endParaRPr lang="en-IN" sz="2000" dirty="0"/>
          </a:p>
        </p:txBody>
      </p:sp>
      <p:sp>
        <p:nvSpPr>
          <p:cNvPr id="36" name="Speech Bubble: Oval 35">
            <a:extLst>
              <a:ext uri="{FF2B5EF4-FFF2-40B4-BE49-F238E27FC236}">
                <a16:creationId xmlns:a16="http://schemas.microsoft.com/office/drawing/2014/main" id="{627DC581-DFCF-27C5-8129-61F690FF2E1A}"/>
              </a:ext>
            </a:extLst>
          </p:cNvPr>
          <p:cNvSpPr/>
          <p:nvPr/>
        </p:nvSpPr>
        <p:spPr>
          <a:xfrm>
            <a:off x="8616674" y="2367349"/>
            <a:ext cx="3396343" cy="1200330"/>
          </a:xfrm>
          <a:prstGeom prst="wedgeEllipseCallout">
            <a:avLst>
              <a:gd name="adj1" fmla="val -63462"/>
              <a:gd name="adj2" fmla="val 50689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do I increase my reach all over the world?</a:t>
            </a:r>
            <a:endParaRPr lang="en-IN" dirty="0"/>
          </a:p>
        </p:txBody>
      </p:sp>
      <p:sp>
        <p:nvSpPr>
          <p:cNvPr id="37" name="Speech Bubble: Oval 36">
            <a:extLst>
              <a:ext uri="{FF2B5EF4-FFF2-40B4-BE49-F238E27FC236}">
                <a16:creationId xmlns:a16="http://schemas.microsoft.com/office/drawing/2014/main" id="{C447F3D8-64EA-C3A8-D8B0-A99A95C75810}"/>
              </a:ext>
            </a:extLst>
          </p:cNvPr>
          <p:cNvSpPr/>
          <p:nvPr/>
        </p:nvSpPr>
        <p:spPr>
          <a:xfrm>
            <a:off x="3792918" y="316394"/>
            <a:ext cx="3396343" cy="1063255"/>
          </a:xfrm>
          <a:prstGeom prst="wedgeEllipseCallout">
            <a:avLst>
              <a:gd name="adj1" fmla="val 19551"/>
              <a:gd name="adj2" fmla="val 98720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can I reach the right audience?</a:t>
            </a:r>
            <a:endParaRPr lang="en-IN" dirty="0"/>
          </a:p>
        </p:txBody>
      </p:sp>
      <p:sp>
        <p:nvSpPr>
          <p:cNvPr id="38" name="Speech Bubble: Oval 37">
            <a:extLst>
              <a:ext uri="{FF2B5EF4-FFF2-40B4-BE49-F238E27FC236}">
                <a16:creationId xmlns:a16="http://schemas.microsoft.com/office/drawing/2014/main" id="{37BAFF35-AC57-649B-78CF-3591C01C8D54}"/>
              </a:ext>
            </a:extLst>
          </p:cNvPr>
          <p:cNvSpPr/>
          <p:nvPr/>
        </p:nvSpPr>
        <p:spPr>
          <a:xfrm>
            <a:off x="2668771" y="2206160"/>
            <a:ext cx="2739869" cy="1083933"/>
          </a:xfrm>
          <a:prstGeom prst="wedgeEllipseCallout">
            <a:avLst>
              <a:gd name="adj1" fmla="val 60256"/>
              <a:gd name="adj2" fmla="val 467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do I connect with other artists?</a:t>
            </a:r>
            <a:endParaRPr lang="en-IN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9CAB5C-E78B-F7B0-115B-CAD5BAFFCAC3}"/>
              </a:ext>
            </a:extLst>
          </p:cNvPr>
          <p:cNvSpPr txBox="1"/>
          <p:nvPr/>
        </p:nvSpPr>
        <p:spPr>
          <a:xfrm>
            <a:off x="2668771" y="4472869"/>
            <a:ext cx="9523229" cy="1178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000" dirty="0">
                <a:solidFill>
                  <a:srgbClr val="002060"/>
                </a:solidFill>
              </a:rPr>
              <a:t>TODAY’S ARTISTS </a:t>
            </a:r>
            <a:r>
              <a:rPr lang="en-US" sz="2000" dirty="0"/>
              <a:t>are often lost in the maze of unrelated content free-flowing on diverse social media platforms. </a:t>
            </a:r>
            <a:r>
              <a:rPr lang="en-US" sz="2000" dirty="0">
                <a:solidFill>
                  <a:srgbClr val="002060"/>
                </a:solidFill>
              </a:rPr>
              <a:t>ART FORMS</a:t>
            </a:r>
            <a:r>
              <a:rPr lang="en-US" sz="2000" dirty="0"/>
              <a:t>, that share these already-crowded spaces with many other things, sadly </a:t>
            </a:r>
            <a:r>
              <a:rPr lang="en-US" sz="2000" dirty="0">
                <a:solidFill>
                  <a:srgbClr val="002060"/>
                </a:solidFill>
              </a:rPr>
              <a:t>REMAIN UNDERAPPRECIATED</a:t>
            </a:r>
            <a:r>
              <a:rPr lang="en-US" sz="2000" dirty="0"/>
              <a:t>. </a:t>
            </a:r>
            <a:endParaRPr lang="en-IN" sz="2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71A15F6-CFB7-8A7F-8781-51501C421AD1}"/>
              </a:ext>
            </a:extLst>
          </p:cNvPr>
          <p:cNvSpPr txBox="1"/>
          <p:nvPr/>
        </p:nvSpPr>
        <p:spPr>
          <a:xfrm>
            <a:off x="2456121" y="5950461"/>
            <a:ext cx="9779941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100" b="1" dirty="0"/>
              <a:t>We, at </a:t>
            </a:r>
            <a:r>
              <a:rPr lang="en-US" sz="2100" b="1" dirty="0">
                <a:solidFill>
                  <a:srgbClr val="C00000"/>
                </a:solidFill>
              </a:rPr>
              <a:t>XpressionWindow</a:t>
            </a:r>
            <a:r>
              <a:rPr lang="en-US" sz="2100" b="1" dirty="0"/>
              <a:t>, have a solution that will change this picture.. </a:t>
            </a:r>
            <a:endParaRPr lang="en-IN" sz="21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3D679D-BFCF-DAEB-1253-9D427A991F88}"/>
              </a:ext>
            </a:extLst>
          </p:cNvPr>
          <p:cNvSpPr txBox="1"/>
          <p:nvPr/>
        </p:nvSpPr>
        <p:spPr>
          <a:xfrm>
            <a:off x="5130029" y="3753541"/>
            <a:ext cx="914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Artist</a:t>
            </a:r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6FBE7F77-FEB2-9B48-AF4C-B328B3BEB47C}"/>
              </a:ext>
            </a:extLst>
          </p:cNvPr>
          <p:cNvSpPr/>
          <p:nvPr/>
        </p:nvSpPr>
        <p:spPr>
          <a:xfrm>
            <a:off x="5188469" y="4217296"/>
            <a:ext cx="752158" cy="7261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B50E8909-C4F8-7E9D-4808-FAD580B9B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5828"/>
            <a:ext cx="8064762" cy="1325563"/>
          </a:xfrm>
        </p:spPr>
        <p:txBody>
          <a:bodyPr/>
          <a:lstStyle/>
          <a:p>
            <a:r>
              <a:rPr lang="en-IN" dirty="0">
                <a:solidFill>
                  <a:srgbClr val="002060"/>
                </a:solidFill>
              </a:rPr>
              <a:t>How </a:t>
            </a:r>
            <a:r>
              <a:rPr lang="en-IN" dirty="0">
                <a:solidFill>
                  <a:schemeClr val="accent1"/>
                </a:solidFill>
              </a:rPr>
              <a:t>XpressionWindow</a:t>
            </a:r>
            <a:r>
              <a:rPr lang="en-IN" dirty="0">
                <a:solidFill>
                  <a:srgbClr val="002060"/>
                </a:solidFill>
              </a:rPr>
              <a:t> works?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38AFB1-A084-1F1B-8BC3-8FA8273B536C}"/>
              </a:ext>
            </a:extLst>
          </p:cNvPr>
          <p:cNvSpPr txBox="1"/>
          <p:nvPr/>
        </p:nvSpPr>
        <p:spPr>
          <a:xfrm>
            <a:off x="855245" y="2309680"/>
            <a:ext cx="7658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Artist</a:t>
            </a:r>
          </a:p>
        </p:txBody>
      </p:sp>
      <p:sp>
        <p:nvSpPr>
          <p:cNvPr id="38" name="Flowchart: Internal Storage 37">
            <a:extLst>
              <a:ext uri="{FF2B5EF4-FFF2-40B4-BE49-F238E27FC236}">
                <a16:creationId xmlns:a16="http://schemas.microsoft.com/office/drawing/2014/main" id="{EB6CBF9E-6A3D-780D-E2E7-95D95DBAF8FD}"/>
              </a:ext>
            </a:extLst>
          </p:cNvPr>
          <p:cNvSpPr/>
          <p:nvPr/>
        </p:nvSpPr>
        <p:spPr>
          <a:xfrm>
            <a:off x="2525486" y="1654629"/>
            <a:ext cx="1423018" cy="1416583"/>
          </a:xfrm>
          <a:prstGeom prst="flowChartInternalStorag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9347A294-16B4-3145-E6A5-DF2287CD2EBE}"/>
              </a:ext>
            </a:extLst>
          </p:cNvPr>
          <p:cNvCxnSpPr>
            <a:cxnSpLocks/>
            <a:stCxn id="43" idx="3"/>
            <a:endCxn id="38" idx="1"/>
          </p:cNvCxnSpPr>
          <p:nvPr/>
        </p:nvCxnSpPr>
        <p:spPr>
          <a:xfrm flipV="1">
            <a:off x="1917438" y="2362921"/>
            <a:ext cx="608048" cy="985809"/>
          </a:xfrm>
          <a:prstGeom prst="curvedConnector3">
            <a:avLst>
              <a:gd name="adj1" fmla="val 50000"/>
            </a:avLst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F824AAAE-F9EB-BDE6-AD78-4C14AE87EA1D}"/>
              </a:ext>
            </a:extLst>
          </p:cNvPr>
          <p:cNvSpPr/>
          <p:nvPr/>
        </p:nvSpPr>
        <p:spPr>
          <a:xfrm>
            <a:off x="493818" y="2626430"/>
            <a:ext cx="1423620" cy="14445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2" name="Picture Placeholder 9" descr="red-headed person with round glasses, blue scarf, against an orange background">
            <a:extLst>
              <a:ext uri="{FF2B5EF4-FFF2-40B4-BE49-F238E27FC236}">
                <a16:creationId xmlns:a16="http://schemas.microsoft.com/office/drawing/2014/main" id="{9AD40DFF-C24B-1672-5342-4B80B4FE99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3818" y="2637281"/>
            <a:ext cx="1423018" cy="1416583"/>
          </a:xfrm>
          <a:custGeom>
            <a:avLst/>
            <a:gdLst>
              <a:gd name="connsiteX0" fmla="*/ 0 w 1719072"/>
              <a:gd name="connsiteY0" fmla="*/ 0 h 1708970"/>
              <a:gd name="connsiteX1" fmla="*/ 1719072 w 1719072"/>
              <a:gd name="connsiteY1" fmla="*/ 0 h 1708970"/>
              <a:gd name="connsiteX2" fmla="*/ 1719072 w 1719072"/>
              <a:gd name="connsiteY2" fmla="*/ 1708970 h 1708970"/>
              <a:gd name="connsiteX3" fmla="*/ 0 w 1719072"/>
              <a:gd name="connsiteY3" fmla="*/ 1708970 h 170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08970">
                <a:moveTo>
                  <a:pt x="0" y="0"/>
                </a:moveTo>
                <a:lnTo>
                  <a:pt x="1719072" y="0"/>
                </a:lnTo>
                <a:lnTo>
                  <a:pt x="1719072" y="1708970"/>
                </a:lnTo>
                <a:lnTo>
                  <a:pt x="0" y="1708970"/>
                </a:lnTo>
                <a:close/>
              </a:path>
            </a:pathLst>
          </a:cu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5E5949D-DA22-FBC5-01B0-9DB57578091F}"/>
              </a:ext>
            </a:extLst>
          </p:cNvPr>
          <p:cNvSpPr txBox="1"/>
          <p:nvPr/>
        </p:nvSpPr>
        <p:spPr>
          <a:xfrm>
            <a:off x="2500505" y="1306178"/>
            <a:ext cx="1498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Mimi’s Profile</a:t>
            </a:r>
          </a:p>
        </p:txBody>
      </p:sp>
      <p:pic>
        <p:nvPicPr>
          <p:cNvPr id="46" name="Picture Placeholder 9" descr="red-headed person with round glasses, blue scarf, against an orange background">
            <a:extLst>
              <a:ext uri="{FF2B5EF4-FFF2-40B4-BE49-F238E27FC236}">
                <a16:creationId xmlns:a16="http://schemas.microsoft.com/office/drawing/2014/main" id="{AA920932-3B99-C61A-CC68-1C76567962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7425" y="1892478"/>
            <a:ext cx="337525" cy="335999"/>
          </a:xfrm>
          <a:custGeom>
            <a:avLst/>
            <a:gdLst>
              <a:gd name="connsiteX0" fmla="*/ 0 w 1719072"/>
              <a:gd name="connsiteY0" fmla="*/ 0 h 1708970"/>
              <a:gd name="connsiteX1" fmla="*/ 1719072 w 1719072"/>
              <a:gd name="connsiteY1" fmla="*/ 0 h 1708970"/>
              <a:gd name="connsiteX2" fmla="*/ 1719072 w 1719072"/>
              <a:gd name="connsiteY2" fmla="*/ 1708970 h 1708970"/>
              <a:gd name="connsiteX3" fmla="*/ 0 w 1719072"/>
              <a:gd name="connsiteY3" fmla="*/ 1708970 h 170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08970">
                <a:moveTo>
                  <a:pt x="0" y="0"/>
                </a:moveTo>
                <a:lnTo>
                  <a:pt x="1719072" y="0"/>
                </a:lnTo>
                <a:lnTo>
                  <a:pt x="1719072" y="1708970"/>
                </a:lnTo>
                <a:lnTo>
                  <a:pt x="0" y="1708970"/>
                </a:lnTo>
                <a:close/>
              </a:path>
            </a:pathLst>
          </a:cu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22099B4-5E70-02C1-1C90-A9AC911CDC32}"/>
              </a:ext>
            </a:extLst>
          </p:cNvPr>
          <p:cNvSpPr txBox="1"/>
          <p:nvPr/>
        </p:nvSpPr>
        <p:spPr>
          <a:xfrm>
            <a:off x="3080039" y="1892478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chemeClr val="bg1"/>
                </a:solidFill>
              </a:rPr>
              <a:t>Mimi Johnson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0601A8-4EFF-BFB1-3947-1B3EB97CCFBF}"/>
              </a:ext>
            </a:extLst>
          </p:cNvPr>
          <p:cNvSpPr txBox="1"/>
          <p:nvPr/>
        </p:nvSpPr>
        <p:spPr>
          <a:xfrm>
            <a:off x="2695927" y="2214308"/>
            <a:ext cx="1277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chemeClr val="bg1"/>
                </a:solidFill>
              </a:rPr>
              <a:t>I am a Singer. Watch my videos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DF8F66B-9A47-E0D4-BA38-EA6B01251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695927" y="2614418"/>
            <a:ext cx="360712" cy="25982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8C30361-52B6-59CB-8811-4D968DE32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107151" y="2614417"/>
            <a:ext cx="360712" cy="25982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92996DF-CD9E-669E-F962-B3E3DBD52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526635" y="2626430"/>
            <a:ext cx="360712" cy="25982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A20CBE20-1437-67BF-6D9F-E7310F0FB85B}"/>
              </a:ext>
            </a:extLst>
          </p:cNvPr>
          <p:cNvSpPr txBox="1"/>
          <p:nvPr/>
        </p:nvSpPr>
        <p:spPr>
          <a:xfrm>
            <a:off x="2651322" y="1609752"/>
            <a:ext cx="1423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chemeClr val="bg1"/>
                </a:solidFill>
              </a:rPr>
              <a:t>xpressionwindow.com</a:t>
            </a:r>
          </a:p>
        </p:txBody>
      </p:sp>
      <p:sp>
        <p:nvSpPr>
          <p:cNvPr id="55" name="Flowchart: Internal Storage 54">
            <a:extLst>
              <a:ext uri="{FF2B5EF4-FFF2-40B4-BE49-F238E27FC236}">
                <a16:creationId xmlns:a16="http://schemas.microsoft.com/office/drawing/2014/main" id="{73C93A91-461C-AEDE-68AE-8521B1070FF2}"/>
              </a:ext>
            </a:extLst>
          </p:cNvPr>
          <p:cNvSpPr/>
          <p:nvPr/>
        </p:nvSpPr>
        <p:spPr>
          <a:xfrm>
            <a:off x="2547965" y="4507923"/>
            <a:ext cx="1423018" cy="1416583"/>
          </a:xfrm>
          <a:prstGeom prst="flowChartInternalStorag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6" name="Picture Placeholder 11" descr="person with green glasses and pink shirt against blue background">
            <a:extLst>
              <a:ext uri="{FF2B5EF4-FFF2-40B4-BE49-F238E27FC236}">
                <a16:creationId xmlns:a16="http://schemas.microsoft.com/office/drawing/2014/main" id="{9CC2D0AF-FD3E-84D1-59E2-A1C4484B964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93698" y="4701773"/>
            <a:ext cx="422320" cy="427264"/>
          </a:xfrm>
          <a:custGeom>
            <a:avLst/>
            <a:gdLst>
              <a:gd name="connsiteX0" fmla="*/ 0 w 1719072"/>
              <a:gd name="connsiteY0" fmla="*/ 0 h 1708970"/>
              <a:gd name="connsiteX1" fmla="*/ 1719072 w 1719072"/>
              <a:gd name="connsiteY1" fmla="*/ 0 h 1708970"/>
              <a:gd name="connsiteX2" fmla="*/ 1719072 w 1719072"/>
              <a:gd name="connsiteY2" fmla="*/ 1708970 h 1708970"/>
              <a:gd name="connsiteX3" fmla="*/ 0 w 1719072"/>
              <a:gd name="connsiteY3" fmla="*/ 1708970 h 170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08970">
                <a:moveTo>
                  <a:pt x="0" y="0"/>
                </a:moveTo>
                <a:lnTo>
                  <a:pt x="1719072" y="0"/>
                </a:lnTo>
                <a:lnTo>
                  <a:pt x="1719072" y="1708970"/>
                </a:lnTo>
                <a:lnTo>
                  <a:pt x="0" y="1708970"/>
                </a:lnTo>
                <a:close/>
              </a:path>
            </a:pathLst>
          </a:cu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051BC918-9684-C8BA-AE9E-12ED2C3BE14C}"/>
              </a:ext>
            </a:extLst>
          </p:cNvPr>
          <p:cNvSpPr txBox="1"/>
          <p:nvPr/>
        </p:nvSpPr>
        <p:spPr>
          <a:xfrm>
            <a:off x="3096904" y="4761681"/>
            <a:ext cx="8338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/>
              <a:t>Ram Sharma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5DF402C-47FF-D0CB-0C40-E0744193105C}"/>
              </a:ext>
            </a:extLst>
          </p:cNvPr>
          <p:cNvSpPr txBox="1"/>
          <p:nvPr/>
        </p:nvSpPr>
        <p:spPr>
          <a:xfrm>
            <a:off x="2696272" y="5138095"/>
            <a:ext cx="1277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Professional Tabla Player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284BF231-88FA-9682-6102-85915676B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746688" y="5548180"/>
            <a:ext cx="360712" cy="25982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F0255B4-2341-C9A1-A250-FE44F52F41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566788" y="5420821"/>
            <a:ext cx="306610" cy="408814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1496138-FB50-4A2A-8691-5565688C6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161889" y="5539756"/>
            <a:ext cx="360712" cy="259825"/>
          </a:xfrm>
          <a:prstGeom prst="rect">
            <a:avLst/>
          </a:prstGeom>
        </p:spPr>
      </p:pic>
      <p:pic>
        <p:nvPicPr>
          <p:cNvPr id="64" name="Picture Placeholder 8" descr="person with yellow sweater and black hat against a blue background">
            <a:extLst>
              <a:ext uri="{FF2B5EF4-FFF2-40B4-BE49-F238E27FC236}">
                <a16:creationId xmlns:a16="http://schemas.microsoft.com/office/drawing/2014/main" id="{6F6B5FDB-0A0A-3E1B-57EA-A2DE986C3F2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12271" y="4228017"/>
            <a:ext cx="727430" cy="726137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DFA75E2-7DA3-342C-806F-75B6F62E81B8}"/>
              </a:ext>
            </a:extLst>
          </p:cNvPr>
          <p:cNvCxnSpPr>
            <a:cxnSpLocks/>
          </p:cNvCxnSpPr>
          <p:nvPr/>
        </p:nvCxnSpPr>
        <p:spPr>
          <a:xfrm>
            <a:off x="2926809" y="3071212"/>
            <a:ext cx="7655" cy="1436711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7CFFF648-C21C-EB63-CA11-7CCFD4D2DAFB}"/>
              </a:ext>
            </a:extLst>
          </p:cNvPr>
          <p:cNvSpPr txBox="1"/>
          <p:nvPr/>
        </p:nvSpPr>
        <p:spPr>
          <a:xfrm>
            <a:off x="2955605" y="3359966"/>
            <a:ext cx="1682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Mimi wants to connect with other local artists for Band or Jamming.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F6A1F09-ED17-F92E-0996-6D1E7056A0BB}"/>
              </a:ext>
            </a:extLst>
          </p:cNvPr>
          <p:cNvSpPr txBox="1"/>
          <p:nvPr/>
        </p:nvSpPr>
        <p:spPr>
          <a:xfrm>
            <a:off x="4811333" y="3657119"/>
            <a:ext cx="1682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Veena - The</a:t>
            </a:r>
          </a:p>
          <a:p>
            <a:pPr algn="ctr"/>
            <a:r>
              <a:rPr lang="en-IN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Event Manager</a:t>
            </a:r>
          </a:p>
        </p:txBody>
      </p:sp>
      <p:cxnSp>
        <p:nvCxnSpPr>
          <p:cNvPr id="71" name="Connector: Curved 70">
            <a:extLst>
              <a:ext uri="{FF2B5EF4-FFF2-40B4-BE49-F238E27FC236}">
                <a16:creationId xmlns:a16="http://schemas.microsoft.com/office/drawing/2014/main" id="{618A5854-27BC-4FEC-5D5B-72BC39FA0046}"/>
              </a:ext>
            </a:extLst>
          </p:cNvPr>
          <p:cNvCxnSpPr>
            <a:cxnSpLocks/>
            <a:stCxn id="84" idx="1"/>
            <a:endCxn id="48" idx="3"/>
          </p:cNvCxnSpPr>
          <p:nvPr/>
        </p:nvCxnSpPr>
        <p:spPr>
          <a:xfrm rot="10800000">
            <a:off x="3973233" y="2414363"/>
            <a:ext cx="1215236" cy="2166002"/>
          </a:xfrm>
          <a:prstGeom prst="curvedConnector3">
            <a:avLst>
              <a:gd name="adj1" fmla="val 50000"/>
            </a:avLst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Curved 74">
            <a:extLst>
              <a:ext uri="{FF2B5EF4-FFF2-40B4-BE49-F238E27FC236}">
                <a16:creationId xmlns:a16="http://schemas.microsoft.com/office/drawing/2014/main" id="{ACE52E8B-53D5-1D1E-2CB4-61D66398F5E6}"/>
              </a:ext>
            </a:extLst>
          </p:cNvPr>
          <p:cNvCxnSpPr>
            <a:cxnSpLocks/>
            <a:stCxn id="84" idx="1"/>
            <a:endCxn id="58" idx="3"/>
          </p:cNvCxnSpPr>
          <p:nvPr/>
        </p:nvCxnSpPr>
        <p:spPr>
          <a:xfrm rot="10800000" flipV="1">
            <a:off x="3973579" y="4580364"/>
            <a:ext cx="1214891" cy="757785"/>
          </a:xfrm>
          <a:prstGeom prst="curvedConnector3">
            <a:avLst>
              <a:gd name="adj1" fmla="val 50000"/>
            </a:avLst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ADE07EB-A931-98BC-1D2B-999DA70A61CF}"/>
              </a:ext>
            </a:extLst>
          </p:cNvPr>
          <p:cNvSpPr txBox="1"/>
          <p:nvPr/>
        </p:nvSpPr>
        <p:spPr>
          <a:xfrm>
            <a:off x="4842820" y="5001832"/>
            <a:ext cx="18582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Veena Organizing a Musical Event. She needs a Singer and Percussionist. She found it on </a:t>
            </a:r>
            <a:r>
              <a:rPr lang="en-IN" sz="1400" b="1" dirty="0">
                <a:solidFill>
                  <a:schemeClr val="accent1"/>
                </a:solidFill>
              </a:rPr>
              <a:t>XpressionWindow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467E7CE-B226-F616-CC52-D0C03EE3F4CD}"/>
              </a:ext>
            </a:extLst>
          </p:cNvPr>
          <p:cNvSpPr txBox="1"/>
          <p:nvPr/>
        </p:nvSpPr>
        <p:spPr>
          <a:xfrm>
            <a:off x="433357" y="4103377"/>
            <a:ext cx="17950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Mimi is a Singer, wants to explore more avenues within Singing career</a:t>
            </a: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1B9BA07A-42FA-D8E4-9A0B-E279229C03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907573" y="3837721"/>
            <a:ext cx="1472112" cy="975036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C22BD094-9850-28D4-BB8E-3685DDB72C7B}"/>
              </a:ext>
            </a:extLst>
          </p:cNvPr>
          <p:cNvSpPr txBox="1"/>
          <p:nvPr/>
        </p:nvSpPr>
        <p:spPr>
          <a:xfrm>
            <a:off x="6892824" y="4926786"/>
            <a:ext cx="22234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Veena used </a:t>
            </a:r>
            <a:r>
              <a:rPr lang="en-IN" sz="1400" b="1" dirty="0">
                <a:solidFill>
                  <a:schemeClr val="accent1"/>
                </a:solidFill>
              </a:rPr>
              <a:t>XpressionWindow</a:t>
            </a:r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platform to sale the tickets for Mimi’s Event.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539E6835-AFD0-E654-BB04-510B5F431F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6962517" y="1546944"/>
            <a:ext cx="1484540" cy="991626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7DF750ED-67F7-3C6D-8487-723CE60C7EAE}"/>
              </a:ext>
            </a:extLst>
          </p:cNvPr>
          <p:cNvSpPr txBox="1"/>
          <p:nvPr/>
        </p:nvSpPr>
        <p:spPr>
          <a:xfrm>
            <a:off x="6870621" y="2558525"/>
            <a:ext cx="25939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Mimi is also organizing a Workshop on Western Singing. She is getting  amazing response on </a:t>
            </a:r>
            <a:r>
              <a:rPr lang="en-IN" sz="1400" b="1" dirty="0">
                <a:solidFill>
                  <a:schemeClr val="accent1"/>
                </a:solidFill>
              </a:rPr>
              <a:t>XpressionWindow</a:t>
            </a:r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cxnSp>
        <p:nvCxnSpPr>
          <p:cNvPr id="109" name="Connector: Curved 108">
            <a:extLst>
              <a:ext uri="{FF2B5EF4-FFF2-40B4-BE49-F238E27FC236}">
                <a16:creationId xmlns:a16="http://schemas.microsoft.com/office/drawing/2014/main" id="{D9962AD0-A657-EA31-3002-F59D4AEEE447}"/>
              </a:ext>
            </a:extLst>
          </p:cNvPr>
          <p:cNvCxnSpPr>
            <a:cxnSpLocks/>
            <a:stCxn id="47" idx="3"/>
            <a:endCxn id="103" idx="3"/>
          </p:cNvCxnSpPr>
          <p:nvPr/>
        </p:nvCxnSpPr>
        <p:spPr>
          <a:xfrm>
            <a:off x="3973232" y="2015589"/>
            <a:ext cx="2989285" cy="27168"/>
          </a:xfrm>
          <a:prstGeom prst="curvedConnector3">
            <a:avLst>
              <a:gd name="adj1" fmla="val 50000"/>
            </a:avLst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Connector: Curved 114">
            <a:extLst>
              <a:ext uri="{FF2B5EF4-FFF2-40B4-BE49-F238E27FC236}">
                <a16:creationId xmlns:a16="http://schemas.microsoft.com/office/drawing/2014/main" id="{455D3987-D8F6-3A7E-F313-98B9040B9BAE}"/>
              </a:ext>
            </a:extLst>
          </p:cNvPr>
          <p:cNvCxnSpPr>
            <a:cxnSpLocks/>
            <a:stCxn id="84" idx="3"/>
            <a:endCxn id="99" idx="1"/>
          </p:cNvCxnSpPr>
          <p:nvPr/>
        </p:nvCxnSpPr>
        <p:spPr>
          <a:xfrm flipV="1">
            <a:off x="5940627" y="4325239"/>
            <a:ext cx="966946" cy="255126"/>
          </a:xfrm>
          <a:prstGeom prst="curvedConnector3">
            <a:avLst>
              <a:gd name="adj1" fmla="val 50000"/>
            </a:avLst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BE477D63-96DB-B375-5712-92B8DC42D53C}"/>
              </a:ext>
            </a:extLst>
          </p:cNvPr>
          <p:cNvGrpSpPr/>
          <p:nvPr/>
        </p:nvGrpSpPr>
        <p:grpSpPr>
          <a:xfrm>
            <a:off x="9419421" y="789830"/>
            <a:ext cx="84251" cy="5829300"/>
            <a:chOff x="10491135" y="1211558"/>
            <a:chExt cx="342900" cy="582930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F248E00D-9BC6-797A-53A3-BB731FD062C6}"/>
                </a:ext>
              </a:extLst>
            </p:cNvPr>
            <p:cNvSpPr/>
            <p:nvPr/>
          </p:nvSpPr>
          <p:spPr>
            <a:xfrm>
              <a:off x="10491135" y="1897358"/>
              <a:ext cx="342900" cy="3429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EA41D951-7812-5FA7-A371-8167800C597C}"/>
                </a:ext>
              </a:extLst>
            </p:cNvPr>
            <p:cNvSpPr/>
            <p:nvPr/>
          </p:nvSpPr>
          <p:spPr>
            <a:xfrm>
              <a:off x="10491135" y="2926058"/>
              <a:ext cx="342900" cy="3429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2F2EDE8C-45ED-62E8-0366-7BFDF2D2BE46}"/>
                </a:ext>
              </a:extLst>
            </p:cNvPr>
            <p:cNvSpPr/>
            <p:nvPr/>
          </p:nvSpPr>
          <p:spPr>
            <a:xfrm>
              <a:off x="10491135" y="3268958"/>
              <a:ext cx="342900" cy="3429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83BDDCBF-ACDB-EE7E-736F-382CAFA16999}"/>
                </a:ext>
              </a:extLst>
            </p:cNvPr>
            <p:cNvSpPr/>
            <p:nvPr/>
          </p:nvSpPr>
          <p:spPr>
            <a:xfrm>
              <a:off x="10491135" y="3611858"/>
              <a:ext cx="342900" cy="342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98E1E008-6137-04C9-0094-89861C3BB98A}"/>
                </a:ext>
              </a:extLst>
            </p:cNvPr>
            <p:cNvSpPr/>
            <p:nvPr/>
          </p:nvSpPr>
          <p:spPr>
            <a:xfrm>
              <a:off x="10491135" y="3954758"/>
              <a:ext cx="342900" cy="342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441C98EF-DD10-25B3-89C9-1C139A9326B9}"/>
                </a:ext>
              </a:extLst>
            </p:cNvPr>
            <p:cNvSpPr/>
            <p:nvPr/>
          </p:nvSpPr>
          <p:spPr>
            <a:xfrm>
              <a:off x="10491135" y="4297658"/>
              <a:ext cx="342900" cy="342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B8E90149-92C9-FFB1-CE1C-36F3140C5E45}"/>
                </a:ext>
              </a:extLst>
            </p:cNvPr>
            <p:cNvSpPr/>
            <p:nvPr/>
          </p:nvSpPr>
          <p:spPr>
            <a:xfrm>
              <a:off x="10491135" y="4640558"/>
              <a:ext cx="342900" cy="3429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3B1B9991-6F17-C37C-0BE3-AB0457ABB63E}"/>
                </a:ext>
              </a:extLst>
            </p:cNvPr>
            <p:cNvSpPr/>
            <p:nvPr/>
          </p:nvSpPr>
          <p:spPr>
            <a:xfrm>
              <a:off x="10491135" y="4983458"/>
              <a:ext cx="342900" cy="3429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0446EBBD-56C0-EE25-5DD3-658A1BCAFFEB}"/>
                </a:ext>
              </a:extLst>
            </p:cNvPr>
            <p:cNvSpPr/>
            <p:nvPr/>
          </p:nvSpPr>
          <p:spPr>
            <a:xfrm>
              <a:off x="10491135" y="5326358"/>
              <a:ext cx="342900" cy="3429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5E5BBC62-4A38-764E-EF2E-ACF532267C58}"/>
                </a:ext>
              </a:extLst>
            </p:cNvPr>
            <p:cNvSpPr/>
            <p:nvPr/>
          </p:nvSpPr>
          <p:spPr>
            <a:xfrm>
              <a:off x="10491135" y="5669258"/>
              <a:ext cx="342900" cy="342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775D61BF-AA6C-0E73-19DF-1892FB04A0E4}"/>
                </a:ext>
              </a:extLst>
            </p:cNvPr>
            <p:cNvSpPr/>
            <p:nvPr/>
          </p:nvSpPr>
          <p:spPr>
            <a:xfrm>
              <a:off x="10491135" y="6012158"/>
              <a:ext cx="342900" cy="3429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0711E21F-FFA2-C86E-ECB1-4ACA940F42C3}"/>
                </a:ext>
              </a:extLst>
            </p:cNvPr>
            <p:cNvSpPr/>
            <p:nvPr/>
          </p:nvSpPr>
          <p:spPr>
            <a:xfrm>
              <a:off x="10491135" y="6355058"/>
              <a:ext cx="342900" cy="342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E57E4451-35AE-79E3-FEC5-59CABDF44606}"/>
                </a:ext>
              </a:extLst>
            </p:cNvPr>
            <p:cNvSpPr/>
            <p:nvPr/>
          </p:nvSpPr>
          <p:spPr>
            <a:xfrm>
              <a:off x="10491135" y="6697958"/>
              <a:ext cx="342900" cy="3429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542A0D9C-FC1D-E9EB-AE2C-5D58F49C5BB7}"/>
                </a:ext>
              </a:extLst>
            </p:cNvPr>
            <p:cNvSpPr/>
            <p:nvPr/>
          </p:nvSpPr>
          <p:spPr>
            <a:xfrm>
              <a:off x="10491135" y="1211558"/>
              <a:ext cx="342900" cy="342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078136B5-F7ED-53A8-7CBD-A2610FD7C646}"/>
                </a:ext>
              </a:extLst>
            </p:cNvPr>
            <p:cNvSpPr/>
            <p:nvPr/>
          </p:nvSpPr>
          <p:spPr>
            <a:xfrm>
              <a:off x="10491135" y="1554458"/>
              <a:ext cx="342900" cy="342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E41B74CF-91C4-9726-2D6A-97CD0FE3D656}"/>
                </a:ext>
              </a:extLst>
            </p:cNvPr>
            <p:cNvSpPr/>
            <p:nvPr/>
          </p:nvSpPr>
          <p:spPr>
            <a:xfrm>
              <a:off x="10491135" y="2240258"/>
              <a:ext cx="342900" cy="342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DF0881EA-8DA6-EB2A-07A7-2C01FEA5F5C4}"/>
                </a:ext>
              </a:extLst>
            </p:cNvPr>
            <p:cNvSpPr/>
            <p:nvPr/>
          </p:nvSpPr>
          <p:spPr>
            <a:xfrm>
              <a:off x="10491135" y="2583158"/>
              <a:ext cx="342900" cy="342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2" name="Arrow: Pentagon 151">
            <a:extLst>
              <a:ext uri="{FF2B5EF4-FFF2-40B4-BE49-F238E27FC236}">
                <a16:creationId xmlns:a16="http://schemas.microsoft.com/office/drawing/2014/main" id="{A956800F-CA75-1398-06C7-C1FE92DB8D2A}"/>
              </a:ext>
            </a:extLst>
          </p:cNvPr>
          <p:cNvSpPr/>
          <p:nvPr/>
        </p:nvSpPr>
        <p:spPr>
          <a:xfrm>
            <a:off x="9714283" y="789830"/>
            <a:ext cx="2340000" cy="360000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Artist Own Space</a:t>
            </a:r>
          </a:p>
        </p:txBody>
      </p:sp>
      <p:sp>
        <p:nvSpPr>
          <p:cNvPr id="153" name="Arrow: Pentagon 152">
            <a:extLst>
              <a:ext uri="{FF2B5EF4-FFF2-40B4-BE49-F238E27FC236}">
                <a16:creationId xmlns:a16="http://schemas.microsoft.com/office/drawing/2014/main" id="{13B4FF9E-4DD2-9D11-CF4D-8C0FC2416A2C}"/>
              </a:ext>
            </a:extLst>
          </p:cNvPr>
          <p:cNvSpPr/>
          <p:nvPr/>
        </p:nvSpPr>
        <p:spPr>
          <a:xfrm>
            <a:off x="9714280" y="1438460"/>
            <a:ext cx="2340000" cy="360000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Art-form Information</a:t>
            </a:r>
          </a:p>
        </p:txBody>
      </p:sp>
      <p:sp>
        <p:nvSpPr>
          <p:cNvPr id="154" name="Arrow: Pentagon 153">
            <a:extLst>
              <a:ext uri="{FF2B5EF4-FFF2-40B4-BE49-F238E27FC236}">
                <a16:creationId xmlns:a16="http://schemas.microsoft.com/office/drawing/2014/main" id="{17F100F9-2B11-B1C6-7E0F-B83D64A3DD92}"/>
              </a:ext>
            </a:extLst>
          </p:cNvPr>
          <p:cNvSpPr/>
          <p:nvPr/>
        </p:nvSpPr>
        <p:spPr>
          <a:xfrm>
            <a:off x="9714280" y="2087846"/>
            <a:ext cx="2340000" cy="360000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Artists Profile</a:t>
            </a:r>
          </a:p>
        </p:txBody>
      </p:sp>
      <p:sp>
        <p:nvSpPr>
          <p:cNvPr id="155" name="Arrow: Pentagon 154">
            <a:extLst>
              <a:ext uri="{FF2B5EF4-FFF2-40B4-BE49-F238E27FC236}">
                <a16:creationId xmlns:a16="http://schemas.microsoft.com/office/drawing/2014/main" id="{7F6BF2A0-3F5D-3164-1734-890639D48216}"/>
              </a:ext>
            </a:extLst>
          </p:cNvPr>
          <p:cNvSpPr/>
          <p:nvPr/>
        </p:nvSpPr>
        <p:spPr>
          <a:xfrm>
            <a:off x="9714280" y="2764007"/>
            <a:ext cx="2340000" cy="360000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Artists Connections</a:t>
            </a:r>
          </a:p>
        </p:txBody>
      </p:sp>
      <p:sp>
        <p:nvSpPr>
          <p:cNvPr id="156" name="Arrow: Pentagon 155">
            <a:extLst>
              <a:ext uri="{FF2B5EF4-FFF2-40B4-BE49-F238E27FC236}">
                <a16:creationId xmlns:a16="http://schemas.microsoft.com/office/drawing/2014/main" id="{993C1B3B-B067-1C13-2BDF-4DCAEA4865FA}"/>
              </a:ext>
            </a:extLst>
          </p:cNvPr>
          <p:cNvSpPr/>
          <p:nvPr/>
        </p:nvSpPr>
        <p:spPr>
          <a:xfrm>
            <a:off x="9714283" y="3442571"/>
            <a:ext cx="2340000" cy="360000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Event Connections</a:t>
            </a:r>
          </a:p>
        </p:txBody>
      </p:sp>
      <p:sp>
        <p:nvSpPr>
          <p:cNvPr id="157" name="Arrow: Pentagon 156">
            <a:extLst>
              <a:ext uri="{FF2B5EF4-FFF2-40B4-BE49-F238E27FC236}">
                <a16:creationId xmlns:a16="http://schemas.microsoft.com/office/drawing/2014/main" id="{A277E1E3-ADA8-E6B9-9A83-2C17824C8448}"/>
              </a:ext>
            </a:extLst>
          </p:cNvPr>
          <p:cNvSpPr/>
          <p:nvPr/>
        </p:nvSpPr>
        <p:spPr>
          <a:xfrm>
            <a:off x="9714280" y="4091201"/>
            <a:ext cx="2340000" cy="360000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Workshops</a:t>
            </a:r>
          </a:p>
        </p:txBody>
      </p:sp>
      <p:sp>
        <p:nvSpPr>
          <p:cNvPr id="158" name="Arrow: Pentagon 157">
            <a:extLst>
              <a:ext uri="{FF2B5EF4-FFF2-40B4-BE49-F238E27FC236}">
                <a16:creationId xmlns:a16="http://schemas.microsoft.com/office/drawing/2014/main" id="{B1F29FED-4A78-993F-32C8-6DBE5E731F26}"/>
              </a:ext>
            </a:extLst>
          </p:cNvPr>
          <p:cNvSpPr/>
          <p:nvPr/>
        </p:nvSpPr>
        <p:spPr>
          <a:xfrm>
            <a:off x="9714280" y="4740587"/>
            <a:ext cx="2340000" cy="360000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Art Shops</a:t>
            </a:r>
          </a:p>
        </p:txBody>
      </p:sp>
      <p:sp>
        <p:nvSpPr>
          <p:cNvPr id="159" name="Arrow: Pentagon 158">
            <a:extLst>
              <a:ext uri="{FF2B5EF4-FFF2-40B4-BE49-F238E27FC236}">
                <a16:creationId xmlns:a16="http://schemas.microsoft.com/office/drawing/2014/main" id="{9FDF01EB-A907-BD4B-9D35-6B4A64390288}"/>
              </a:ext>
            </a:extLst>
          </p:cNvPr>
          <p:cNvSpPr/>
          <p:nvPr/>
        </p:nvSpPr>
        <p:spPr>
          <a:xfrm>
            <a:off x="9714280" y="5416748"/>
            <a:ext cx="2340000" cy="360000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Blogs &amp; Artforms Info</a:t>
            </a:r>
          </a:p>
        </p:txBody>
      </p:sp>
      <p:sp>
        <p:nvSpPr>
          <p:cNvPr id="160" name="Arrow: Pentagon 159">
            <a:extLst>
              <a:ext uri="{FF2B5EF4-FFF2-40B4-BE49-F238E27FC236}">
                <a16:creationId xmlns:a16="http://schemas.microsoft.com/office/drawing/2014/main" id="{06148E82-8C52-5C2E-7AE0-C8E060AE2416}"/>
              </a:ext>
            </a:extLst>
          </p:cNvPr>
          <p:cNvSpPr/>
          <p:nvPr/>
        </p:nvSpPr>
        <p:spPr>
          <a:xfrm>
            <a:off x="9714280" y="6060230"/>
            <a:ext cx="2340000" cy="360000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Global Presence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432C6EC6-9D45-5CDA-442B-BA4264CF2B17}"/>
              </a:ext>
            </a:extLst>
          </p:cNvPr>
          <p:cNvSpPr txBox="1"/>
          <p:nvPr/>
        </p:nvSpPr>
        <p:spPr>
          <a:xfrm>
            <a:off x="2471550" y="5993598"/>
            <a:ext cx="1511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Other Artists</a:t>
            </a:r>
          </a:p>
        </p:txBody>
      </p:sp>
    </p:spTree>
    <p:extLst>
      <p:ext uri="{BB962C8B-B14F-4D97-AF65-F5344CB8AC3E}">
        <p14:creationId xmlns:p14="http://schemas.microsoft.com/office/powerpoint/2010/main" val="968813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5025" y="1464489"/>
            <a:ext cx="5522750" cy="1492476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DE196-D9E3-43FA-AE5E-8A67A4DFD4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5025" y="4430485"/>
            <a:ext cx="5522750" cy="1382485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</a:pPr>
            <a:r>
              <a:rPr lang="en-US" dirty="0"/>
              <a:t>The XpressionWindow Pvt. Ltd.</a:t>
            </a:r>
          </a:p>
          <a:p>
            <a:pPr>
              <a:spcBef>
                <a:spcPts val="0"/>
              </a:spcBef>
            </a:pPr>
            <a:r>
              <a:rPr lang="en-US" dirty="0"/>
              <a:t>(+91) 727-654-7983</a:t>
            </a:r>
          </a:p>
          <a:p>
            <a:pPr>
              <a:spcBef>
                <a:spcPts val="0"/>
              </a:spcBef>
            </a:pPr>
            <a:r>
              <a:rPr lang="en-US" dirty="0"/>
              <a:t>support@xpressionwindow.com</a:t>
            </a:r>
          </a:p>
          <a:p>
            <a:pPr>
              <a:spcBef>
                <a:spcPts val="0"/>
              </a:spcBef>
            </a:pPr>
            <a:r>
              <a:rPr lang="en-US" dirty="0"/>
              <a:t>www.xpressionwindow.com</a:t>
            </a:r>
          </a:p>
          <a:p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582F04BB-2151-48C9-B2F9-0353C8536DF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5548268" y="6356350"/>
            <a:ext cx="809507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2C957A7E-6358-28AA-DE5D-E5384A2A592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31" b="231"/>
          <a:stretch>
            <a:fillRect/>
          </a:stretch>
        </p:blipFill>
        <p:spPr/>
      </p:pic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528A07F9-25D0-3A07-0848-DF4545E4331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6" r="46"/>
          <a:stretch>
            <a:fillRect/>
          </a:stretch>
        </p:blipFill>
        <p:spPr>
          <a:xfrm>
            <a:off x="7044535" y="5146016"/>
            <a:ext cx="1711372" cy="1711984"/>
          </a:xfr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C907126-9D48-D196-417E-68DA7373E3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044535" y="1711166"/>
            <a:ext cx="1711372" cy="168017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FEFE988-5262-7D2B-8754-BBF6724F51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472928" y="3428999"/>
            <a:ext cx="1719072" cy="171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123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1353C"/>
      </a:accent1>
      <a:accent2>
        <a:srgbClr val="DB8802"/>
      </a:accent2>
      <a:accent3>
        <a:srgbClr val="D91D62"/>
      </a:accent3>
      <a:accent4>
        <a:srgbClr val="42529B"/>
      </a:accent4>
      <a:accent5>
        <a:srgbClr val="CBDA00"/>
      </a:accent5>
      <a:accent6>
        <a:srgbClr val="76DCFD"/>
      </a:accent6>
      <a:hlink>
        <a:srgbClr val="0563C1"/>
      </a:hlink>
      <a:folHlink>
        <a:srgbClr val="954F72"/>
      </a:folHlink>
    </a:clrScheme>
    <a:fontScheme name="Custom 61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ful Conference_tm78298634_Win32_LW_v2.potx" id="{0F3F6A9A-0696-4F7F-9D02-7A660C5098B9}" vid="{73EB71B4-2D8A-48D2-AA1A-AE8FAA16FCB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F3269CC-2AC8-48AE-8176-E481F45EB1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1D31630-1B84-4A08-99C6-CB51F30BB3E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FC87C8F-F87B-4D7A-AA05-EBC7DA9C67E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Colorful conference presentation</Template>
  <TotalTime>738</TotalTime>
  <Words>252</Words>
  <Application>Microsoft Office PowerPoint</Application>
  <PresentationFormat>Widescreen</PresentationFormat>
  <Paragraphs>42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Gill Sans Nova</vt:lpstr>
      <vt:lpstr>Office Theme</vt:lpstr>
      <vt:lpstr>What is  XpressionWindow?</vt:lpstr>
      <vt:lpstr>Today’s Artists</vt:lpstr>
      <vt:lpstr>How XpressionWindow works?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 XpressionWindow?</dc:title>
  <dc:creator>Credence SkillWorks</dc:creator>
  <cp:lastModifiedBy>Credence SkillWorks</cp:lastModifiedBy>
  <cp:revision>11</cp:revision>
  <dcterms:created xsi:type="dcterms:W3CDTF">2022-08-02T12:12:33Z</dcterms:created>
  <dcterms:modified xsi:type="dcterms:W3CDTF">2022-08-03T00:31:19Z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